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316" r:id="rId2"/>
    <p:sldId id="304" r:id="rId3"/>
    <p:sldId id="319" r:id="rId4"/>
    <p:sldId id="320" r:id="rId5"/>
    <p:sldId id="321" r:id="rId6"/>
    <p:sldId id="294" r:id="rId7"/>
    <p:sldId id="311" r:id="rId8"/>
    <p:sldId id="313" r:id="rId9"/>
    <p:sldId id="314" r:id="rId10"/>
    <p:sldId id="296" r:id="rId11"/>
    <p:sldId id="312" r:id="rId12"/>
    <p:sldId id="297" r:id="rId13"/>
    <p:sldId id="295" r:id="rId14"/>
    <p:sldId id="298" r:id="rId15"/>
    <p:sldId id="299" r:id="rId16"/>
    <p:sldId id="302" r:id="rId17"/>
    <p:sldId id="306" r:id="rId18"/>
    <p:sldId id="317" r:id="rId19"/>
    <p:sldId id="307" r:id="rId20"/>
    <p:sldId id="305" r:id="rId21"/>
    <p:sldId id="309" r:id="rId22"/>
    <p:sldId id="301" r:id="rId23"/>
    <p:sldId id="300" r:id="rId24"/>
    <p:sldId id="322" r:id="rId25"/>
    <p:sldId id="323"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FF"/>
    <a:srgbClr val="0000FF"/>
    <a:srgbClr val="000000"/>
    <a:srgbClr val="CCCC00"/>
    <a:srgbClr val="FF0000"/>
    <a:srgbClr val="206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79" autoAdjust="0"/>
  </p:normalViewPr>
  <p:slideViewPr>
    <p:cSldViewPr>
      <p:cViewPr varScale="1">
        <p:scale>
          <a:sx n="81" d="100"/>
          <a:sy n="81" d="100"/>
        </p:scale>
        <p:origin x="-16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60E0C-48DD-489E-9C3E-D76E3CEE3D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330D89-2CCB-419F-B6AB-61C4DF2692CB}">
      <dgm:prSet phldrT="[Text]"/>
      <dgm:spPr/>
      <dgm:t>
        <a:bodyPr/>
        <a:lstStyle/>
        <a:p>
          <a:r>
            <a:rPr lang="en-US" dirty="0" smtClean="0">
              <a:solidFill>
                <a:schemeClr val="tx1"/>
              </a:solidFill>
            </a:rPr>
            <a:t>One-way Communication</a:t>
          </a:r>
          <a:endParaRPr lang="en-US" dirty="0">
            <a:solidFill>
              <a:schemeClr val="tx1"/>
            </a:solidFill>
          </a:endParaRPr>
        </a:p>
      </dgm:t>
    </dgm:pt>
    <dgm:pt modelId="{DB52EB20-9CCD-4B04-A0BA-D367B595A0B0}" type="parTrans" cxnId="{D893524F-1811-4D17-908F-0774A98BF7FE}">
      <dgm:prSet/>
      <dgm:spPr/>
      <dgm:t>
        <a:bodyPr/>
        <a:lstStyle/>
        <a:p>
          <a:endParaRPr lang="en-US"/>
        </a:p>
      </dgm:t>
    </dgm:pt>
    <dgm:pt modelId="{4AEA2F4E-F593-42FE-B88F-5110E624F805}" type="sibTrans" cxnId="{D893524F-1811-4D17-908F-0774A98BF7FE}">
      <dgm:prSet/>
      <dgm:spPr/>
      <dgm:t>
        <a:bodyPr/>
        <a:lstStyle/>
        <a:p>
          <a:endParaRPr lang="en-US"/>
        </a:p>
      </dgm:t>
    </dgm:pt>
    <dgm:pt modelId="{8B6F82AA-A68D-43C8-BBA3-0B49B978DB11}">
      <dgm:prSet phldrT="[Text]"/>
      <dgm:spPr/>
      <dgm:t>
        <a:bodyPr/>
        <a:lstStyle/>
        <a:p>
          <a:r>
            <a:rPr lang="en-US" dirty="0" smtClean="0"/>
            <a:t>Traditional marketing outreach</a:t>
          </a:r>
          <a:endParaRPr lang="en-US" dirty="0"/>
        </a:p>
      </dgm:t>
    </dgm:pt>
    <dgm:pt modelId="{4086AA14-7819-48C0-A88A-1C1B77C502BB}" type="parTrans" cxnId="{3FED0677-A093-491C-9861-7345BCB41F3E}">
      <dgm:prSet/>
      <dgm:spPr/>
      <dgm:t>
        <a:bodyPr/>
        <a:lstStyle/>
        <a:p>
          <a:endParaRPr lang="en-US"/>
        </a:p>
      </dgm:t>
    </dgm:pt>
    <dgm:pt modelId="{92856F61-1A02-45DE-B8FE-E904A82CEE82}" type="sibTrans" cxnId="{3FED0677-A093-491C-9861-7345BCB41F3E}">
      <dgm:prSet/>
      <dgm:spPr/>
      <dgm:t>
        <a:bodyPr/>
        <a:lstStyle/>
        <a:p>
          <a:endParaRPr lang="en-US"/>
        </a:p>
      </dgm:t>
    </dgm:pt>
    <dgm:pt modelId="{706EC6A2-E3D3-43EC-88DE-B236EDEEFC0C}">
      <dgm:prSet phldrT="[Text]"/>
      <dgm:spPr/>
      <dgm:t>
        <a:bodyPr/>
        <a:lstStyle/>
        <a:p>
          <a:r>
            <a:rPr lang="en-US" dirty="0" smtClean="0"/>
            <a:t>Slogans and brochures</a:t>
          </a:r>
          <a:endParaRPr lang="en-US" dirty="0"/>
        </a:p>
      </dgm:t>
    </dgm:pt>
    <dgm:pt modelId="{88C52F23-5589-479A-A557-D7D64D96D438}" type="parTrans" cxnId="{40425354-567C-4895-B834-913D59FD90C5}">
      <dgm:prSet/>
      <dgm:spPr/>
      <dgm:t>
        <a:bodyPr/>
        <a:lstStyle/>
        <a:p>
          <a:endParaRPr lang="en-US"/>
        </a:p>
      </dgm:t>
    </dgm:pt>
    <dgm:pt modelId="{76C38FCD-2EE3-49B4-8CCC-E2219A5CDE94}" type="sibTrans" cxnId="{40425354-567C-4895-B834-913D59FD90C5}">
      <dgm:prSet/>
      <dgm:spPr/>
      <dgm:t>
        <a:bodyPr/>
        <a:lstStyle/>
        <a:p>
          <a:endParaRPr lang="en-US"/>
        </a:p>
      </dgm:t>
    </dgm:pt>
    <dgm:pt modelId="{3FC06E0D-6CCA-4FB8-AD16-F6C62FCBA3DB}">
      <dgm:prSet phldrT="[Text]"/>
      <dgm:spPr/>
      <dgm:t>
        <a:bodyPr/>
        <a:lstStyle/>
        <a:p>
          <a:r>
            <a:rPr lang="en-US" dirty="0" smtClean="0">
              <a:solidFill>
                <a:srgbClr val="000000"/>
              </a:solidFill>
            </a:rPr>
            <a:t>Two-way Communication</a:t>
          </a:r>
          <a:endParaRPr lang="en-US" dirty="0">
            <a:solidFill>
              <a:srgbClr val="000000"/>
            </a:solidFill>
          </a:endParaRPr>
        </a:p>
      </dgm:t>
    </dgm:pt>
    <dgm:pt modelId="{418578A8-0A9E-4274-92A1-2DB6E8A84757}" type="parTrans" cxnId="{6B2BE40B-1DFF-40B1-8AE2-966FAEB7B1DC}">
      <dgm:prSet/>
      <dgm:spPr/>
      <dgm:t>
        <a:bodyPr/>
        <a:lstStyle/>
        <a:p>
          <a:endParaRPr lang="en-US"/>
        </a:p>
      </dgm:t>
    </dgm:pt>
    <dgm:pt modelId="{323EC79F-F956-4370-935E-50706941EE00}" type="sibTrans" cxnId="{6B2BE40B-1DFF-40B1-8AE2-966FAEB7B1DC}">
      <dgm:prSet/>
      <dgm:spPr/>
      <dgm:t>
        <a:bodyPr/>
        <a:lstStyle/>
        <a:p>
          <a:endParaRPr lang="en-US"/>
        </a:p>
      </dgm:t>
    </dgm:pt>
    <dgm:pt modelId="{90BAE5D3-212E-445A-9CE5-9B7144755C3E}">
      <dgm:prSet phldrT="[Text]"/>
      <dgm:spPr/>
      <dgm:t>
        <a:bodyPr/>
        <a:lstStyle/>
        <a:p>
          <a:r>
            <a:rPr lang="en-US" dirty="0" smtClean="0"/>
            <a:t>Interaction with “customers”</a:t>
          </a:r>
          <a:endParaRPr lang="en-US" dirty="0"/>
        </a:p>
      </dgm:t>
    </dgm:pt>
    <dgm:pt modelId="{445A9E37-9E5D-40FD-B419-6CDC1C0DC03D}" type="parTrans" cxnId="{6A1EECB6-71C1-4ED4-BE86-A916D69BE3E7}">
      <dgm:prSet/>
      <dgm:spPr/>
      <dgm:t>
        <a:bodyPr/>
        <a:lstStyle/>
        <a:p>
          <a:endParaRPr lang="en-US"/>
        </a:p>
      </dgm:t>
    </dgm:pt>
    <dgm:pt modelId="{19410C70-26F8-47FF-A09D-95515F2E4C4A}" type="sibTrans" cxnId="{6A1EECB6-71C1-4ED4-BE86-A916D69BE3E7}">
      <dgm:prSet/>
      <dgm:spPr/>
      <dgm:t>
        <a:bodyPr/>
        <a:lstStyle/>
        <a:p>
          <a:endParaRPr lang="en-US"/>
        </a:p>
      </dgm:t>
    </dgm:pt>
    <dgm:pt modelId="{1F857402-3F05-4242-A35A-4A19B4FE3D50}">
      <dgm:prSet phldrT="[Text]"/>
      <dgm:spPr/>
      <dgm:t>
        <a:bodyPr/>
        <a:lstStyle/>
        <a:p>
          <a:r>
            <a:rPr lang="en-US" dirty="0" smtClean="0"/>
            <a:t>Elevator CONVERSATION</a:t>
          </a:r>
          <a:endParaRPr lang="en-US" dirty="0"/>
        </a:p>
      </dgm:t>
    </dgm:pt>
    <dgm:pt modelId="{195DB143-848D-4CC0-B39F-B80F58A11072}" type="parTrans" cxnId="{ED934DF0-3428-4758-B8A2-B987FE747E91}">
      <dgm:prSet/>
      <dgm:spPr/>
      <dgm:t>
        <a:bodyPr/>
        <a:lstStyle/>
        <a:p>
          <a:endParaRPr lang="en-US"/>
        </a:p>
      </dgm:t>
    </dgm:pt>
    <dgm:pt modelId="{DF893A69-213E-4E19-9641-CAFD09565C72}" type="sibTrans" cxnId="{ED934DF0-3428-4758-B8A2-B987FE747E91}">
      <dgm:prSet/>
      <dgm:spPr/>
      <dgm:t>
        <a:bodyPr/>
        <a:lstStyle/>
        <a:p>
          <a:endParaRPr lang="en-US"/>
        </a:p>
      </dgm:t>
    </dgm:pt>
    <dgm:pt modelId="{F99C4F19-A9AC-405E-ABFE-7F3F83E4C316}">
      <dgm:prSet phldrT="[Text]"/>
      <dgm:spPr/>
      <dgm:t>
        <a:bodyPr/>
        <a:lstStyle/>
        <a:p>
          <a:r>
            <a:rPr lang="en-US" dirty="0" smtClean="0">
              <a:solidFill>
                <a:srgbClr val="000000"/>
              </a:solidFill>
            </a:rPr>
            <a:t>“Three-Way” Communication</a:t>
          </a:r>
          <a:endParaRPr lang="en-US" dirty="0">
            <a:solidFill>
              <a:srgbClr val="000000"/>
            </a:solidFill>
          </a:endParaRPr>
        </a:p>
      </dgm:t>
    </dgm:pt>
    <dgm:pt modelId="{038647DB-FEA8-40ED-AD77-175148C1003A}" type="parTrans" cxnId="{1373502B-EE2A-451B-BDBA-4A74FC6B642A}">
      <dgm:prSet/>
      <dgm:spPr/>
      <dgm:t>
        <a:bodyPr/>
        <a:lstStyle/>
        <a:p>
          <a:endParaRPr lang="en-US"/>
        </a:p>
      </dgm:t>
    </dgm:pt>
    <dgm:pt modelId="{2CBBDAEE-F78C-49C6-AA07-9CD6D7DF2E59}" type="sibTrans" cxnId="{1373502B-EE2A-451B-BDBA-4A74FC6B642A}">
      <dgm:prSet/>
      <dgm:spPr/>
      <dgm:t>
        <a:bodyPr/>
        <a:lstStyle/>
        <a:p>
          <a:endParaRPr lang="en-US"/>
        </a:p>
      </dgm:t>
    </dgm:pt>
    <dgm:pt modelId="{D599C252-20F6-47AF-9204-86C7047D4A3F}">
      <dgm:prSet phldrT="[Text]"/>
      <dgm:spPr/>
      <dgm:t>
        <a:bodyPr/>
        <a:lstStyle/>
        <a:p>
          <a:r>
            <a:rPr lang="en-US" dirty="0" smtClean="0"/>
            <a:t>Storytelling</a:t>
          </a:r>
          <a:endParaRPr lang="en-US" dirty="0"/>
        </a:p>
      </dgm:t>
    </dgm:pt>
    <dgm:pt modelId="{1D163888-DBD1-4216-B956-953173D58DCF}" type="parTrans" cxnId="{387A70B5-D80D-474F-BD56-EF797250A3AC}">
      <dgm:prSet/>
      <dgm:spPr/>
      <dgm:t>
        <a:bodyPr/>
        <a:lstStyle/>
        <a:p>
          <a:endParaRPr lang="en-US"/>
        </a:p>
      </dgm:t>
    </dgm:pt>
    <dgm:pt modelId="{2AE0382E-F683-4402-8210-2ABE7CC594A4}" type="sibTrans" cxnId="{387A70B5-D80D-474F-BD56-EF797250A3AC}">
      <dgm:prSet/>
      <dgm:spPr/>
      <dgm:t>
        <a:bodyPr/>
        <a:lstStyle/>
        <a:p>
          <a:endParaRPr lang="en-US"/>
        </a:p>
      </dgm:t>
    </dgm:pt>
    <dgm:pt modelId="{4D5725B6-27EF-4599-8897-76B213FA26DF}">
      <dgm:prSet phldrT="[Text]"/>
      <dgm:spPr/>
      <dgm:t>
        <a:bodyPr/>
        <a:lstStyle/>
        <a:p>
          <a:r>
            <a:rPr lang="en-US" dirty="0" smtClean="0"/>
            <a:t>Emotional connection</a:t>
          </a:r>
          <a:endParaRPr lang="en-US" dirty="0"/>
        </a:p>
      </dgm:t>
    </dgm:pt>
    <dgm:pt modelId="{8C4A831C-3B4A-48B3-8746-C6D3F6278356}" type="parTrans" cxnId="{77C77132-E602-4248-BD1F-3DC477132EC9}">
      <dgm:prSet/>
      <dgm:spPr/>
      <dgm:t>
        <a:bodyPr/>
        <a:lstStyle/>
        <a:p>
          <a:endParaRPr lang="en-US"/>
        </a:p>
      </dgm:t>
    </dgm:pt>
    <dgm:pt modelId="{6951D916-9008-4A77-A56A-E08EBCD6B5ED}" type="sibTrans" cxnId="{77C77132-E602-4248-BD1F-3DC477132EC9}">
      <dgm:prSet/>
      <dgm:spPr/>
      <dgm:t>
        <a:bodyPr/>
        <a:lstStyle/>
        <a:p>
          <a:endParaRPr lang="en-US"/>
        </a:p>
      </dgm:t>
    </dgm:pt>
    <dgm:pt modelId="{70A0FB14-424C-4891-961C-3C1E9D55409C}" type="pres">
      <dgm:prSet presAssocID="{58A60E0C-48DD-489E-9C3E-D76E3CEE3D02}" presName="Name0" presStyleCnt="0">
        <dgm:presLayoutVars>
          <dgm:dir/>
          <dgm:animLvl val="lvl"/>
          <dgm:resizeHandles val="exact"/>
        </dgm:presLayoutVars>
      </dgm:prSet>
      <dgm:spPr/>
      <dgm:t>
        <a:bodyPr/>
        <a:lstStyle/>
        <a:p>
          <a:endParaRPr lang="en-US"/>
        </a:p>
      </dgm:t>
    </dgm:pt>
    <dgm:pt modelId="{F405068D-058C-421D-8764-3C3C6EBA69F8}" type="pres">
      <dgm:prSet presAssocID="{CE330D89-2CCB-419F-B6AB-61C4DF2692CB}" presName="linNode" presStyleCnt="0"/>
      <dgm:spPr/>
    </dgm:pt>
    <dgm:pt modelId="{641561AD-252D-4B80-B3E2-E789F35F7F86}" type="pres">
      <dgm:prSet presAssocID="{CE330D89-2CCB-419F-B6AB-61C4DF2692CB}" presName="parentText" presStyleLbl="node1" presStyleIdx="0" presStyleCnt="3">
        <dgm:presLayoutVars>
          <dgm:chMax val="1"/>
          <dgm:bulletEnabled val="1"/>
        </dgm:presLayoutVars>
      </dgm:prSet>
      <dgm:spPr/>
      <dgm:t>
        <a:bodyPr/>
        <a:lstStyle/>
        <a:p>
          <a:endParaRPr lang="en-US"/>
        </a:p>
      </dgm:t>
    </dgm:pt>
    <dgm:pt modelId="{000C3129-B30E-4C60-8A17-803B9CE2450A}" type="pres">
      <dgm:prSet presAssocID="{CE330D89-2CCB-419F-B6AB-61C4DF2692CB}" presName="descendantText" presStyleLbl="alignAccFollowNode1" presStyleIdx="0" presStyleCnt="3" custLinFactNeighborY="0">
        <dgm:presLayoutVars>
          <dgm:bulletEnabled val="1"/>
        </dgm:presLayoutVars>
      </dgm:prSet>
      <dgm:spPr/>
      <dgm:t>
        <a:bodyPr/>
        <a:lstStyle/>
        <a:p>
          <a:endParaRPr lang="en-US"/>
        </a:p>
      </dgm:t>
    </dgm:pt>
    <dgm:pt modelId="{3D8354EE-E05A-4CD5-B126-CD3D249B9320}" type="pres">
      <dgm:prSet presAssocID="{4AEA2F4E-F593-42FE-B88F-5110E624F805}" presName="sp" presStyleCnt="0"/>
      <dgm:spPr/>
    </dgm:pt>
    <dgm:pt modelId="{73C691CD-5124-458B-8C20-B2692CEB871D}" type="pres">
      <dgm:prSet presAssocID="{3FC06E0D-6CCA-4FB8-AD16-F6C62FCBA3DB}" presName="linNode" presStyleCnt="0"/>
      <dgm:spPr/>
    </dgm:pt>
    <dgm:pt modelId="{F94D3DA2-2D68-46D3-A3DC-C49656C4D483}" type="pres">
      <dgm:prSet presAssocID="{3FC06E0D-6CCA-4FB8-AD16-F6C62FCBA3DB}" presName="parentText" presStyleLbl="node1" presStyleIdx="1" presStyleCnt="3">
        <dgm:presLayoutVars>
          <dgm:chMax val="1"/>
          <dgm:bulletEnabled val="1"/>
        </dgm:presLayoutVars>
      </dgm:prSet>
      <dgm:spPr/>
      <dgm:t>
        <a:bodyPr/>
        <a:lstStyle/>
        <a:p>
          <a:endParaRPr lang="en-US"/>
        </a:p>
      </dgm:t>
    </dgm:pt>
    <dgm:pt modelId="{0FA0DBAB-36AC-4344-B72B-A0DF2AEA2D7A}" type="pres">
      <dgm:prSet presAssocID="{3FC06E0D-6CCA-4FB8-AD16-F6C62FCBA3DB}" presName="descendantText" presStyleLbl="alignAccFollowNode1" presStyleIdx="1" presStyleCnt="3">
        <dgm:presLayoutVars>
          <dgm:bulletEnabled val="1"/>
        </dgm:presLayoutVars>
      </dgm:prSet>
      <dgm:spPr/>
      <dgm:t>
        <a:bodyPr/>
        <a:lstStyle/>
        <a:p>
          <a:endParaRPr lang="en-US"/>
        </a:p>
      </dgm:t>
    </dgm:pt>
    <dgm:pt modelId="{D7366C24-D11A-469E-B532-0254B6F456A7}" type="pres">
      <dgm:prSet presAssocID="{323EC79F-F956-4370-935E-50706941EE00}" presName="sp" presStyleCnt="0"/>
      <dgm:spPr/>
    </dgm:pt>
    <dgm:pt modelId="{47440A31-A954-4892-AB7B-C717931F47FB}" type="pres">
      <dgm:prSet presAssocID="{F99C4F19-A9AC-405E-ABFE-7F3F83E4C316}" presName="linNode" presStyleCnt="0"/>
      <dgm:spPr/>
    </dgm:pt>
    <dgm:pt modelId="{AEE45F85-C558-4A81-8EC7-BE92A1D25DC8}" type="pres">
      <dgm:prSet presAssocID="{F99C4F19-A9AC-405E-ABFE-7F3F83E4C316}" presName="parentText" presStyleLbl="node1" presStyleIdx="2" presStyleCnt="3">
        <dgm:presLayoutVars>
          <dgm:chMax val="1"/>
          <dgm:bulletEnabled val="1"/>
        </dgm:presLayoutVars>
      </dgm:prSet>
      <dgm:spPr/>
      <dgm:t>
        <a:bodyPr/>
        <a:lstStyle/>
        <a:p>
          <a:endParaRPr lang="en-US"/>
        </a:p>
      </dgm:t>
    </dgm:pt>
    <dgm:pt modelId="{D1884D77-072A-44CC-B184-F274DE15C285}" type="pres">
      <dgm:prSet presAssocID="{F99C4F19-A9AC-405E-ABFE-7F3F83E4C316}" presName="descendantText" presStyleLbl="alignAccFollowNode1" presStyleIdx="2" presStyleCnt="3" custLinFactNeighborX="3268">
        <dgm:presLayoutVars>
          <dgm:bulletEnabled val="1"/>
        </dgm:presLayoutVars>
      </dgm:prSet>
      <dgm:spPr/>
      <dgm:t>
        <a:bodyPr/>
        <a:lstStyle/>
        <a:p>
          <a:endParaRPr lang="en-US"/>
        </a:p>
      </dgm:t>
    </dgm:pt>
  </dgm:ptLst>
  <dgm:cxnLst>
    <dgm:cxn modelId="{CB80C37E-DC27-5C47-83A5-B3F59C82F1EF}" type="presOf" srcId="{D599C252-20F6-47AF-9204-86C7047D4A3F}" destId="{D1884D77-072A-44CC-B184-F274DE15C285}" srcOrd="0" destOrd="0" presId="urn:microsoft.com/office/officeart/2005/8/layout/vList5"/>
    <dgm:cxn modelId="{25F29A4A-1F7B-0A48-B6E7-AF45A1B36C35}" type="presOf" srcId="{8B6F82AA-A68D-43C8-BBA3-0B49B978DB11}" destId="{000C3129-B30E-4C60-8A17-803B9CE2450A}" srcOrd="0" destOrd="0" presId="urn:microsoft.com/office/officeart/2005/8/layout/vList5"/>
    <dgm:cxn modelId="{E2F04633-B582-EC49-B4C4-59C4C73CEF2F}" type="presOf" srcId="{90BAE5D3-212E-445A-9CE5-9B7144755C3E}" destId="{0FA0DBAB-36AC-4344-B72B-A0DF2AEA2D7A}" srcOrd="0" destOrd="0" presId="urn:microsoft.com/office/officeart/2005/8/layout/vList5"/>
    <dgm:cxn modelId="{17A5D809-8A71-B049-A125-C53042CED5C0}" type="presOf" srcId="{3FC06E0D-6CCA-4FB8-AD16-F6C62FCBA3DB}" destId="{F94D3DA2-2D68-46D3-A3DC-C49656C4D483}" srcOrd="0" destOrd="0" presId="urn:microsoft.com/office/officeart/2005/8/layout/vList5"/>
    <dgm:cxn modelId="{77C77132-E602-4248-BD1F-3DC477132EC9}" srcId="{F99C4F19-A9AC-405E-ABFE-7F3F83E4C316}" destId="{4D5725B6-27EF-4599-8897-76B213FA26DF}" srcOrd="1" destOrd="0" parTransId="{8C4A831C-3B4A-48B3-8746-C6D3F6278356}" sibTransId="{6951D916-9008-4A77-A56A-E08EBCD6B5ED}"/>
    <dgm:cxn modelId="{E4AD648E-7C74-E64B-AF1B-0F98EC7A009B}" type="presOf" srcId="{1F857402-3F05-4242-A35A-4A19B4FE3D50}" destId="{0FA0DBAB-36AC-4344-B72B-A0DF2AEA2D7A}" srcOrd="0" destOrd="1" presId="urn:microsoft.com/office/officeart/2005/8/layout/vList5"/>
    <dgm:cxn modelId="{40425354-567C-4895-B834-913D59FD90C5}" srcId="{CE330D89-2CCB-419F-B6AB-61C4DF2692CB}" destId="{706EC6A2-E3D3-43EC-88DE-B236EDEEFC0C}" srcOrd="1" destOrd="0" parTransId="{88C52F23-5589-479A-A557-D7D64D96D438}" sibTransId="{76C38FCD-2EE3-49B4-8CCC-E2219A5CDE94}"/>
    <dgm:cxn modelId="{6A1EECB6-71C1-4ED4-BE86-A916D69BE3E7}" srcId="{3FC06E0D-6CCA-4FB8-AD16-F6C62FCBA3DB}" destId="{90BAE5D3-212E-445A-9CE5-9B7144755C3E}" srcOrd="0" destOrd="0" parTransId="{445A9E37-9E5D-40FD-B419-6CDC1C0DC03D}" sibTransId="{19410C70-26F8-47FF-A09D-95515F2E4C4A}"/>
    <dgm:cxn modelId="{1373502B-EE2A-451B-BDBA-4A74FC6B642A}" srcId="{58A60E0C-48DD-489E-9C3E-D76E3CEE3D02}" destId="{F99C4F19-A9AC-405E-ABFE-7F3F83E4C316}" srcOrd="2" destOrd="0" parTransId="{038647DB-FEA8-40ED-AD77-175148C1003A}" sibTransId="{2CBBDAEE-F78C-49C6-AA07-9CD6D7DF2E59}"/>
    <dgm:cxn modelId="{D893524F-1811-4D17-908F-0774A98BF7FE}" srcId="{58A60E0C-48DD-489E-9C3E-D76E3CEE3D02}" destId="{CE330D89-2CCB-419F-B6AB-61C4DF2692CB}" srcOrd="0" destOrd="0" parTransId="{DB52EB20-9CCD-4B04-A0BA-D367B595A0B0}" sibTransId="{4AEA2F4E-F593-42FE-B88F-5110E624F805}"/>
    <dgm:cxn modelId="{73BFB6C8-0698-CF4F-A866-D61A036BC721}" type="presOf" srcId="{58A60E0C-48DD-489E-9C3E-D76E3CEE3D02}" destId="{70A0FB14-424C-4891-961C-3C1E9D55409C}" srcOrd="0" destOrd="0" presId="urn:microsoft.com/office/officeart/2005/8/layout/vList5"/>
    <dgm:cxn modelId="{ED934DF0-3428-4758-B8A2-B987FE747E91}" srcId="{3FC06E0D-6CCA-4FB8-AD16-F6C62FCBA3DB}" destId="{1F857402-3F05-4242-A35A-4A19B4FE3D50}" srcOrd="1" destOrd="0" parTransId="{195DB143-848D-4CC0-B39F-B80F58A11072}" sibTransId="{DF893A69-213E-4E19-9641-CAFD09565C72}"/>
    <dgm:cxn modelId="{AF4A5289-5349-F84C-B95E-F3E1C18D2723}" type="presOf" srcId="{F99C4F19-A9AC-405E-ABFE-7F3F83E4C316}" destId="{AEE45F85-C558-4A81-8EC7-BE92A1D25DC8}" srcOrd="0" destOrd="0" presId="urn:microsoft.com/office/officeart/2005/8/layout/vList5"/>
    <dgm:cxn modelId="{6B2BE40B-1DFF-40B1-8AE2-966FAEB7B1DC}" srcId="{58A60E0C-48DD-489E-9C3E-D76E3CEE3D02}" destId="{3FC06E0D-6CCA-4FB8-AD16-F6C62FCBA3DB}" srcOrd="1" destOrd="0" parTransId="{418578A8-0A9E-4274-92A1-2DB6E8A84757}" sibTransId="{323EC79F-F956-4370-935E-50706941EE00}"/>
    <dgm:cxn modelId="{BB567AB7-EA64-4241-B059-7BB3B25824A4}" type="presOf" srcId="{706EC6A2-E3D3-43EC-88DE-B236EDEEFC0C}" destId="{000C3129-B30E-4C60-8A17-803B9CE2450A}" srcOrd="0" destOrd="1" presId="urn:microsoft.com/office/officeart/2005/8/layout/vList5"/>
    <dgm:cxn modelId="{3BD6C9E1-3BA6-784A-AFF9-29809E29F03F}" type="presOf" srcId="{CE330D89-2CCB-419F-B6AB-61C4DF2692CB}" destId="{641561AD-252D-4B80-B3E2-E789F35F7F86}" srcOrd="0" destOrd="0" presId="urn:microsoft.com/office/officeart/2005/8/layout/vList5"/>
    <dgm:cxn modelId="{3FED0677-A093-491C-9861-7345BCB41F3E}" srcId="{CE330D89-2CCB-419F-B6AB-61C4DF2692CB}" destId="{8B6F82AA-A68D-43C8-BBA3-0B49B978DB11}" srcOrd="0" destOrd="0" parTransId="{4086AA14-7819-48C0-A88A-1C1B77C502BB}" sibTransId="{92856F61-1A02-45DE-B8FE-E904A82CEE82}"/>
    <dgm:cxn modelId="{26FEC2B9-E862-3341-911B-A0496DE69C63}" type="presOf" srcId="{4D5725B6-27EF-4599-8897-76B213FA26DF}" destId="{D1884D77-072A-44CC-B184-F274DE15C285}" srcOrd="0" destOrd="1" presId="urn:microsoft.com/office/officeart/2005/8/layout/vList5"/>
    <dgm:cxn modelId="{387A70B5-D80D-474F-BD56-EF797250A3AC}" srcId="{F99C4F19-A9AC-405E-ABFE-7F3F83E4C316}" destId="{D599C252-20F6-47AF-9204-86C7047D4A3F}" srcOrd="0" destOrd="0" parTransId="{1D163888-DBD1-4216-B956-953173D58DCF}" sibTransId="{2AE0382E-F683-4402-8210-2ABE7CC594A4}"/>
    <dgm:cxn modelId="{A9B94AB1-5944-A24A-83A9-6B9774687AB4}" type="presParOf" srcId="{70A0FB14-424C-4891-961C-3C1E9D55409C}" destId="{F405068D-058C-421D-8764-3C3C6EBA69F8}" srcOrd="0" destOrd="0" presId="urn:microsoft.com/office/officeart/2005/8/layout/vList5"/>
    <dgm:cxn modelId="{9DEB3D22-2113-2644-82CF-3453E5A461D4}" type="presParOf" srcId="{F405068D-058C-421D-8764-3C3C6EBA69F8}" destId="{641561AD-252D-4B80-B3E2-E789F35F7F86}" srcOrd="0" destOrd="0" presId="urn:microsoft.com/office/officeart/2005/8/layout/vList5"/>
    <dgm:cxn modelId="{23419D1D-F9F2-5545-A6F0-E3B8BC40820B}" type="presParOf" srcId="{F405068D-058C-421D-8764-3C3C6EBA69F8}" destId="{000C3129-B30E-4C60-8A17-803B9CE2450A}" srcOrd="1" destOrd="0" presId="urn:microsoft.com/office/officeart/2005/8/layout/vList5"/>
    <dgm:cxn modelId="{34B6F5C4-DE30-0E4F-BB97-9D107EF59A64}" type="presParOf" srcId="{70A0FB14-424C-4891-961C-3C1E9D55409C}" destId="{3D8354EE-E05A-4CD5-B126-CD3D249B9320}" srcOrd="1" destOrd="0" presId="urn:microsoft.com/office/officeart/2005/8/layout/vList5"/>
    <dgm:cxn modelId="{2FDE622C-66A0-2A45-B32E-84D524D3FDBB}" type="presParOf" srcId="{70A0FB14-424C-4891-961C-3C1E9D55409C}" destId="{73C691CD-5124-458B-8C20-B2692CEB871D}" srcOrd="2" destOrd="0" presId="urn:microsoft.com/office/officeart/2005/8/layout/vList5"/>
    <dgm:cxn modelId="{9233F60B-66A2-F646-A0F3-0322CE2DB512}" type="presParOf" srcId="{73C691CD-5124-458B-8C20-B2692CEB871D}" destId="{F94D3DA2-2D68-46D3-A3DC-C49656C4D483}" srcOrd="0" destOrd="0" presId="urn:microsoft.com/office/officeart/2005/8/layout/vList5"/>
    <dgm:cxn modelId="{31ECEB8E-2C72-7241-8261-FD1E4C75BE6A}" type="presParOf" srcId="{73C691CD-5124-458B-8C20-B2692CEB871D}" destId="{0FA0DBAB-36AC-4344-B72B-A0DF2AEA2D7A}" srcOrd="1" destOrd="0" presId="urn:microsoft.com/office/officeart/2005/8/layout/vList5"/>
    <dgm:cxn modelId="{30FA61C3-3F2F-9A48-B5D3-19CA4FAE2443}" type="presParOf" srcId="{70A0FB14-424C-4891-961C-3C1E9D55409C}" destId="{D7366C24-D11A-469E-B532-0254B6F456A7}" srcOrd="3" destOrd="0" presId="urn:microsoft.com/office/officeart/2005/8/layout/vList5"/>
    <dgm:cxn modelId="{5BC4B334-6825-5E42-9502-5A1B8D7AF549}" type="presParOf" srcId="{70A0FB14-424C-4891-961C-3C1E9D55409C}" destId="{47440A31-A954-4892-AB7B-C717931F47FB}" srcOrd="4" destOrd="0" presId="urn:microsoft.com/office/officeart/2005/8/layout/vList5"/>
    <dgm:cxn modelId="{7AAF67BF-18C1-CE41-B399-5435B02CF0F0}" type="presParOf" srcId="{47440A31-A954-4892-AB7B-C717931F47FB}" destId="{AEE45F85-C558-4A81-8EC7-BE92A1D25DC8}" srcOrd="0" destOrd="0" presId="urn:microsoft.com/office/officeart/2005/8/layout/vList5"/>
    <dgm:cxn modelId="{CB448571-8647-8F4A-AABF-3D50106843E7}" type="presParOf" srcId="{47440A31-A954-4892-AB7B-C717931F47FB}" destId="{D1884D77-072A-44CC-B184-F274DE15C28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2C8A9-6F37-4F1B-8632-643D290F777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619EED8-771D-4681-ABD1-7B11E5820835}">
      <dgm:prSet phldrT="[Text]"/>
      <dgm:spPr>
        <a:solidFill>
          <a:srgbClr val="376092">
            <a:alpha val="90000"/>
          </a:srgbClr>
        </a:solidFill>
      </dgm:spPr>
      <dgm:t>
        <a:bodyPr/>
        <a:lstStyle/>
        <a:p>
          <a:r>
            <a:rPr lang="en-US" dirty="0" smtClean="0"/>
            <a:t>Facts</a:t>
          </a:r>
          <a:endParaRPr lang="en-US" dirty="0"/>
        </a:p>
      </dgm:t>
    </dgm:pt>
    <dgm:pt modelId="{63217A69-B0C4-42EE-8272-6600D0341500}" type="parTrans" cxnId="{6CA1E529-5940-441D-B3DC-57DD44A75E20}">
      <dgm:prSet/>
      <dgm:spPr/>
      <dgm:t>
        <a:bodyPr/>
        <a:lstStyle/>
        <a:p>
          <a:endParaRPr lang="en-US"/>
        </a:p>
      </dgm:t>
    </dgm:pt>
    <dgm:pt modelId="{0FACB861-B316-45E9-83ED-A0C56E552E81}" type="sibTrans" cxnId="{6CA1E529-5940-441D-B3DC-57DD44A75E20}">
      <dgm:prSet/>
      <dgm:spPr/>
      <dgm:t>
        <a:bodyPr/>
        <a:lstStyle/>
        <a:p>
          <a:endParaRPr lang="en-US"/>
        </a:p>
      </dgm:t>
    </dgm:pt>
    <dgm:pt modelId="{B0B82290-4EB7-4EE8-BB37-BB941F564FCA}">
      <dgm:prSet phldrT="[Text]"/>
      <dgm:spPr>
        <a:solidFill>
          <a:srgbClr val="376092"/>
        </a:solidFill>
      </dgm:spPr>
      <dgm:t>
        <a:bodyPr/>
        <a:lstStyle/>
        <a:p>
          <a:r>
            <a:rPr lang="en-US" dirty="0" smtClean="0"/>
            <a:t>Attribute</a:t>
          </a:r>
          <a:endParaRPr lang="en-US" dirty="0"/>
        </a:p>
      </dgm:t>
    </dgm:pt>
    <dgm:pt modelId="{915D29F0-696A-4B7B-92D9-1A8E2A5EC7FC}" type="parTrans" cxnId="{43CD4F9A-9F3D-46B8-A63A-7A3E82BD9F5D}">
      <dgm:prSet/>
      <dgm:spPr/>
      <dgm:t>
        <a:bodyPr/>
        <a:lstStyle/>
        <a:p>
          <a:endParaRPr lang="en-US"/>
        </a:p>
      </dgm:t>
    </dgm:pt>
    <dgm:pt modelId="{B03E4246-6F56-4544-9DBB-C5A88050454C}" type="sibTrans" cxnId="{43CD4F9A-9F3D-46B8-A63A-7A3E82BD9F5D}">
      <dgm:prSet/>
      <dgm:spPr/>
      <dgm:t>
        <a:bodyPr/>
        <a:lstStyle/>
        <a:p>
          <a:endParaRPr lang="en-US"/>
        </a:p>
      </dgm:t>
    </dgm:pt>
    <dgm:pt modelId="{6EB37097-65DC-47C2-8060-8B472560C921}">
      <dgm:prSet phldrT="[Text]"/>
      <dgm:spPr>
        <a:solidFill>
          <a:srgbClr val="376092"/>
        </a:solidFill>
      </dgm:spPr>
      <dgm:t>
        <a:bodyPr/>
        <a:lstStyle/>
        <a:p>
          <a:r>
            <a:rPr lang="en-US" dirty="0" smtClean="0"/>
            <a:t>Attribute</a:t>
          </a:r>
          <a:endParaRPr lang="en-US" dirty="0"/>
        </a:p>
      </dgm:t>
    </dgm:pt>
    <dgm:pt modelId="{0235B84F-0877-49D9-BC91-70A6F4DC8DA2}" type="parTrans" cxnId="{3D548850-FA02-4CE0-AE41-01DF3E7FA5B3}">
      <dgm:prSet/>
      <dgm:spPr/>
      <dgm:t>
        <a:bodyPr/>
        <a:lstStyle/>
        <a:p>
          <a:endParaRPr lang="en-US"/>
        </a:p>
      </dgm:t>
    </dgm:pt>
    <dgm:pt modelId="{8B170A62-79A4-4D3A-B2F7-794750C30B18}" type="sibTrans" cxnId="{3D548850-FA02-4CE0-AE41-01DF3E7FA5B3}">
      <dgm:prSet/>
      <dgm:spPr/>
      <dgm:t>
        <a:bodyPr/>
        <a:lstStyle/>
        <a:p>
          <a:endParaRPr lang="en-US"/>
        </a:p>
      </dgm:t>
    </dgm:pt>
    <dgm:pt modelId="{F89FAF97-2BF5-4969-B174-756D22BF65B2}">
      <dgm:prSet phldrT="[Text]"/>
      <dgm:spPr>
        <a:solidFill>
          <a:srgbClr val="376092">
            <a:alpha val="90000"/>
          </a:srgbClr>
        </a:solidFill>
      </dgm:spPr>
      <dgm:t>
        <a:bodyPr/>
        <a:lstStyle/>
        <a:p>
          <a:r>
            <a:rPr lang="en-US" dirty="0" smtClean="0"/>
            <a:t>Stories</a:t>
          </a:r>
          <a:endParaRPr lang="en-US" dirty="0"/>
        </a:p>
      </dgm:t>
    </dgm:pt>
    <dgm:pt modelId="{D6165CC4-E105-4A03-BBBE-D8D71695D494}" type="sibTrans" cxnId="{3A46F30B-B04A-440D-9E64-3C8DD6BC14EC}">
      <dgm:prSet/>
      <dgm:spPr/>
      <dgm:t>
        <a:bodyPr/>
        <a:lstStyle/>
        <a:p>
          <a:endParaRPr lang="en-US"/>
        </a:p>
      </dgm:t>
    </dgm:pt>
    <dgm:pt modelId="{EDF3ACDB-3EBC-4C88-A385-2BCE40001777}" type="parTrans" cxnId="{3A46F30B-B04A-440D-9E64-3C8DD6BC14EC}">
      <dgm:prSet/>
      <dgm:spPr/>
      <dgm:t>
        <a:bodyPr/>
        <a:lstStyle/>
        <a:p>
          <a:endParaRPr lang="en-US"/>
        </a:p>
      </dgm:t>
    </dgm:pt>
    <dgm:pt modelId="{C9ADF3FB-65C4-47A8-87FA-EBC4DAE16074}">
      <dgm:prSet phldrT="[Text]"/>
      <dgm:spPr>
        <a:solidFill>
          <a:srgbClr val="376092"/>
        </a:solidFill>
      </dgm:spPr>
      <dgm:t>
        <a:bodyPr/>
        <a:lstStyle/>
        <a:p>
          <a:r>
            <a:rPr lang="en-US" dirty="0" smtClean="0"/>
            <a:t>Emotion </a:t>
          </a:r>
          <a:endParaRPr lang="en-US" dirty="0"/>
        </a:p>
      </dgm:t>
    </dgm:pt>
    <dgm:pt modelId="{C1642104-F518-4BAE-A923-33B809841222}" type="sibTrans" cxnId="{40686C41-BD72-4F81-B11E-2F79E0C906DA}">
      <dgm:prSet/>
      <dgm:spPr/>
      <dgm:t>
        <a:bodyPr/>
        <a:lstStyle/>
        <a:p>
          <a:endParaRPr lang="en-US"/>
        </a:p>
      </dgm:t>
    </dgm:pt>
    <dgm:pt modelId="{E3473941-AC56-4194-8098-80ACC63385F2}" type="parTrans" cxnId="{40686C41-BD72-4F81-B11E-2F79E0C906DA}">
      <dgm:prSet/>
      <dgm:spPr/>
      <dgm:t>
        <a:bodyPr/>
        <a:lstStyle/>
        <a:p>
          <a:endParaRPr lang="en-US"/>
        </a:p>
      </dgm:t>
    </dgm:pt>
    <dgm:pt modelId="{B4F27088-33AB-4636-800B-512CF9D95B46}">
      <dgm:prSet phldrT="[Text]"/>
      <dgm:spPr>
        <a:solidFill>
          <a:srgbClr val="376092"/>
        </a:solidFill>
      </dgm:spPr>
      <dgm:t>
        <a:bodyPr/>
        <a:lstStyle/>
        <a:p>
          <a:r>
            <a:rPr lang="en-US" dirty="0" smtClean="0"/>
            <a:t>Shared Experience </a:t>
          </a:r>
          <a:endParaRPr lang="en-US" dirty="0"/>
        </a:p>
      </dgm:t>
    </dgm:pt>
    <dgm:pt modelId="{6ED219B2-685B-412A-B086-BE467B62D8E5}" type="sibTrans" cxnId="{A2BD2B99-E4DD-4113-BB41-2EB8E67B50D8}">
      <dgm:prSet/>
      <dgm:spPr/>
      <dgm:t>
        <a:bodyPr/>
        <a:lstStyle/>
        <a:p>
          <a:endParaRPr lang="en-US"/>
        </a:p>
      </dgm:t>
    </dgm:pt>
    <dgm:pt modelId="{57EF7041-F34E-4D39-8C17-C2B7E9120F2D}" type="parTrans" cxnId="{A2BD2B99-E4DD-4113-BB41-2EB8E67B50D8}">
      <dgm:prSet/>
      <dgm:spPr/>
      <dgm:t>
        <a:bodyPr/>
        <a:lstStyle/>
        <a:p>
          <a:endParaRPr lang="en-US"/>
        </a:p>
      </dgm:t>
    </dgm:pt>
    <dgm:pt modelId="{EBE3AD3B-32E6-48C9-AFC5-483EDB1FF4D2}" type="pres">
      <dgm:prSet presAssocID="{9182C8A9-6F37-4F1B-8632-643D290F777D}" presName="outerComposite" presStyleCnt="0">
        <dgm:presLayoutVars>
          <dgm:chMax val="2"/>
          <dgm:animLvl val="lvl"/>
          <dgm:resizeHandles val="exact"/>
        </dgm:presLayoutVars>
      </dgm:prSet>
      <dgm:spPr/>
      <dgm:t>
        <a:bodyPr/>
        <a:lstStyle/>
        <a:p>
          <a:endParaRPr lang="en-US"/>
        </a:p>
      </dgm:t>
    </dgm:pt>
    <dgm:pt modelId="{B944364F-918B-4551-89CD-C0A7E2CDD5E7}" type="pres">
      <dgm:prSet presAssocID="{9182C8A9-6F37-4F1B-8632-643D290F777D}" presName="dummyMaxCanvas" presStyleCnt="0"/>
      <dgm:spPr/>
    </dgm:pt>
    <dgm:pt modelId="{FCBD4364-997C-4EFF-8BF2-2B7F42547F78}" type="pres">
      <dgm:prSet presAssocID="{9182C8A9-6F37-4F1B-8632-643D290F777D}" presName="parentComposite" presStyleCnt="0"/>
      <dgm:spPr/>
    </dgm:pt>
    <dgm:pt modelId="{8FC6058F-F7A0-4016-BBE0-51C6E59790AC}" type="pres">
      <dgm:prSet presAssocID="{9182C8A9-6F37-4F1B-8632-643D290F777D}" presName="parent1" presStyleLbl="alignAccFollowNode1" presStyleIdx="0" presStyleCnt="4">
        <dgm:presLayoutVars>
          <dgm:chMax val="4"/>
        </dgm:presLayoutVars>
      </dgm:prSet>
      <dgm:spPr/>
      <dgm:t>
        <a:bodyPr/>
        <a:lstStyle/>
        <a:p>
          <a:endParaRPr lang="en-US"/>
        </a:p>
      </dgm:t>
    </dgm:pt>
    <dgm:pt modelId="{7BE3982B-50F0-4E61-AF73-84AE92965B9A}" type="pres">
      <dgm:prSet presAssocID="{9182C8A9-6F37-4F1B-8632-643D290F777D}" presName="parent2" presStyleLbl="alignAccFollowNode1" presStyleIdx="1" presStyleCnt="4">
        <dgm:presLayoutVars>
          <dgm:chMax val="4"/>
        </dgm:presLayoutVars>
      </dgm:prSet>
      <dgm:spPr/>
      <dgm:t>
        <a:bodyPr/>
        <a:lstStyle/>
        <a:p>
          <a:endParaRPr lang="en-US"/>
        </a:p>
      </dgm:t>
    </dgm:pt>
    <dgm:pt modelId="{BE0AB36B-69AA-4A3B-8F02-3735A20C1338}" type="pres">
      <dgm:prSet presAssocID="{9182C8A9-6F37-4F1B-8632-643D290F777D}" presName="childrenComposite" presStyleCnt="0"/>
      <dgm:spPr/>
    </dgm:pt>
    <dgm:pt modelId="{3F0F0C6B-514D-4215-889E-899CD30C2690}" type="pres">
      <dgm:prSet presAssocID="{9182C8A9-6F37-4F1B-8632-643D290F777D}" presName="dummyMaxCanvas_ChildArea" presStyleCnt="0"/>
      <dgm:spPr/>
    </dgm:pt>
    <dgm:pt modelId="{653CB9D3-0D3C-4E53-9B94-B41E89F4185B}" type="pres">
      <dgm:prSet presAssocID="{9182C8A9-6F37-4F1B-8632-643D290F777D}" presName="fulcrum" presStyleLbl="alignAccFollowNode1" presStyleIdx="2" presStyleCnt="4"/>
      <dgm:spPr>
        <a:solidFill>
          <a:schemeClr val="tx1">
            <a:alpha val="90000"/>
          </a:schemeClr>
        </a:solidFill>
        <a:ln>
          <a:solidFill>
            <a:schemeClr val="accent1">
              <a:lumMod val="75000"/>
              <a:alpha val="90000"/>
            </a:schemeClr>
          </a:solidFill>
        </a:ln>
      </dgm:spPr>
      <dgm:t>
        <a:bodyPr/>
        <a:lstStyle/>
        <a:p>
          <a:endParaRPr lang="en-US"/>
        </a:p>
      </dgm:t>
    </dgm:pt>
    <dgm:pt modelId="{BFA9D56A-00B9-4D63-AB54-D7AA9830F130}" type="pres">
      <dgm:prSet presAssocID="{9182C8A9-6F37-4F1B-8632-643D290F777D}" presName="balance_22" presStyleLbl="alignAccFollowNode1" presStyleIdx="3" presStyleCnt="4" custAng="1011467">
        <dgm:presLayoutVars>
          <dgm:bulletEnabled val="1"/>
        </dgm:presLayoutVars>
      </dgm:prSet>
      <dgm:spPr>
        <a:solidFill>
          <a:srgbClr val="000000">
            <a:alpha val="90000"/>
          </a:srgbClr>
        </a:solidFill>
      </dgm:spPr>
      <dgm:t>
        <a:bodyPr/>
        <a:lstStyle/>
        <a:p>
          <a:endParaRPr lang="en-US"/>
        </a:p>
      </dgm:t>
    </dgm:pt>
    <dgm:pt modelId="{D2C0FE4E-24ED-45EA-B5EC-85ADEEA342D1}" type="pres">
      <dgm:prSet presAssocID="{9182C8A9-6F37-4F1B-8632-643D290F777D}" presName="right_22_1" presStyleLbl="node1" presStyleIdx="0" presStyleCnt="4" custLinFactNeighborY="13757">
        <dgm:presLayoutVars>
          <dgm:bulletEnabled val="1"/>
        </dgm:presLayoutVars>
      </dgm:prSet>
      <dgm:spPr/>
      <dgm:t>
        <a:bodyPr/>
        <a:lstStyle/>
        <a:p>
          <a:endParaRPr lang="en-US"/>
        </a:p>
      </dgm:t>
    </dgm:pt>
    <dgm:pt modelId="{F6BC8A22-0A3F-4A18-B119-9069CBB582CF}" type="pres">
      <dgm:prSet presAssocID="{9182C8A9-6F37-4F1B-8632-643D290F777D}" presName="right_22_2" presStyleLbl="node1" presStyleIdx="1" presStyleCnt="4" custLinFactNeighborY="10173">
        <dgm:presLayoutVars>
          <dgm:bulletEnabled val="1"/>
        </dgm:presLayoutVars>
      </dgm:prSet>
      <dgm:spPr/>
      <dgm:t>
        <a:bodyPr/>
        <a:lstStyle/>
        <a:p>
          <a:endParaRPr lang="en-US"/>
        </a:p>
      </dgm:t>
    </dgm:pt>
    <dgm:pt modelId="{23802EB8-9708-4C3E-989C-47C1AEEC78A1}" type="pres">
      <dgm:prSet presAssocID="{9182C8A9-6F37-4F1B-8632-643D290F777D}" presName="left_22_1" presStyleLbl="node1" presStyleIdx="2" presStyleCnt="4" custScaleX="81039" custScaleY="51087" custLinFactNeighborY="-25340">
        <dgm:presLayoutVars>
          <dgm:bulletEnabled val="1"/>
        </dgm:presLayoutVars>
      </dgm:prSet>
      <dgm:spPr/>
      <dgm:t>
        <a:bodyPr/>
        <a:lstStyle/>
        <a:p>
          <a:endParaRPr lang="en-US"/>
        </a:p>
      </dgm:t>
    </dgm:pt>
    <dgm:pt modelId="{C653A761-B49D-4E2B-BE04-9BA416763887}" type="pres">
      <dgm:prSet presAssocID="{9182C8A9-6F37-4F1B-8632-643D290F777D}" presName="left_22_2" presStyleLbl="node1" presStyleIdx="3" presStyleCnt="4" custScaleX="81039" custScaleY="56658" custLinFactNeighborY="6369">
        <dgm:presLayoutVars>
          <dgm:bulletEnabled val="1"/>
        </dgm:presLayoutVars>
      </dgm:prSet>
      <dgm:spPr/>
      <dgm:t>
        <a:bodyPr/>
        <a:lstStyle/>
        <a:p>
          <a:endParaRPr lang="en-US"/>
        </a:p>
      </dgm:t>
    </dgm:pt>
  </dgm:ptLst>
  <dgm:cxnLst>
    <dgm:cxn modelId="{A2BD2B99-E4DD-4113-BB41-2EB8E67B50D8}" srcId="{F89FAF97-2BF5-4969-B174-756D22BF65B2}" destId="{B4F27088-33AB-4636-800B-512CF9D95B46}" srcOrd="0" destOrd="0" parTransId="{57EF7041-F34E-4D39-8C17-C2B7E9120F2D}" sibTransId="{6ED219B2-685B-412A-B086-BE467B62D8E5}"/>
    <dgm:cxn modelId="{3D548850-FA02-4CE0-AE41-01DF3E7FA5B3}" srcId="{0619EED8-771D-4681-ABD1-7B11E5820835}" destId="{6EB37097-65DC-47C2-8060-8B472560C921}" srcOrd="1" destOrd="0" parTransId="{0235B84F-0877-49D9-BC91-70A6F4DC8DA2}" sibTransId="{8B170A62-79A4-4D3A-B2F7-794750C30B18}"/>
    <dgm:cxn modelId="{B4899E87-ACEF-394F-A176-078EAB014F43}" type="presOf" srcId="{B0B82290-4EB7-4EE8-BB37-BB941F564FCA}" destId="{23802EB8-9708-4C3E-989C-47C1AEEC78A1}" srcOrd="0" destOrd="0" presId="urn:microsoft.com/office/officeart/2005/8/layout/balance1"/>
    <dgm:cxn modelId="{C9B34733-7A01-8F45-9239-0736678119E3}" type="presOf" srcId="{B4F27088-33AB-4636-800B-512CF9D95B46}" destId="{D2C0FE4E-24ED-45EA-B5EC-85ADEEA342D1}" srcOrd="0" destOrd="0" presId="urn:microsoft.com/office/officeart/2005/8/layout/balance1"/>
    <dgm:cxn modelId="{6CA1E529-5940-441D-B3DC-57DD44A75E20}" srcId="{9182C8A9-6F37-4F1B-8632-643D290F777D}" destId="{0619EED8-771D-4681-ABD1-7B11E5820835}" srcOrd="0" destOrd="0" parTransId="{63217A69-B0C4-42EE-8272-6600D0341500}" sibTransId="{0FACB861-B316-45E9-83ED-A0C56E552E81}"/>
    <dgm:cxn modelId="{79D9FD8D-121B-B142-BFC1-B3894595414E}" type="presOf" srcId="{6EB37097-65DC-47C2-8060-8B472560C921}" destId="{C653A761-B49D-4E2B-BE04-9BA416763887}" srcOrd="0" destOrd="0" presId="urn:microsoft.com/office/officeart/2005/8/layout/balance1"/>
    <dgm:cxn modelId="{40686C41-BD72-4F81-B11E-2F79E0C906DA}" srcId="{F89FAF97-2BF5-4969-B174-756D22BF65B2}" destId="{C9ADF3FB-65C4-47A8-87FA-EBC4DAE16074}" srcOrd="1" destOrd="0" parTransId="{E3473941-AC56-4194-8098-80ACC63385F2}" sibTransId="{C1642104-F518-4BAE-A923-33B809841222}"/>
    <dgm:cxn modelId="{1442FF4C-AC1F-1048-B604-37388D1E17A6}" type="presOf" srcId="{9182C8A9-6F37-4F1B-8632-643D290F777D}" destId="{EBE3AD3B-32E6-48C9-AFC5-483EDB1FF4D2}" srcOrd="0" destOrd="0" presId="urn:microsoft.com/office/officeart/2005/8/layout/balance1"/>
    <dgm:cxn modelId="{89C209B7-4BB4-2245-8DF2-D6729E3348F4}" type="presOf" srcId="{C9ADF3FB-65C4-47A8-87FA-EBC4DAE16074}" destId="{F6BC8A22-0A3F-4A18-B119-9069CBB582CF}" srcOrd="0" destOrd="0" presId="urn:microsoft.com/office/officeart/2005/8/layout/balance1"/>
    <dgm:cxn modelId="{43CD4F9A-9F3D-46B8-A63A-7A3E82BD9F5D}" srcId="{0619EED8-771D-4681-ABD1-7B11E5820835}" destId="{B0B82290-4EB7-4EE8-BB37-BB941F564FCA}" srcOrd="0" destOrd="0" parTransId="{915D29F0-696A-4B7B-92D9-1A8E2A5EC7FC}" sibTransId="{B03E4246-6F56-4544-9DBB-C5A88050454C}"/>
    <dgm:cxn modelId="{4CE7889C-B355-CC4D-A14F-E4381C8CBE8E}" type="presOf" srcId="{F89FAF97-2BF5-4969-B174-756D22BF65B2}" destId="{7BE3982B-50F0-4E61-AF73-84AE92965B9A}" srcOrd="0" destOrd="0" presId="urn:microsoft.com/office/officeart/2005/8/layout/balance1"/>
    <dgm:cxn modelId="{3A46F30B-B04A-440D-9E64-3C8DD6BC14EC}" srcId="{9182C8A9-6F37-4F1B-8632-643D290F777D}" destId="{F89FAF97-2BF5-4969-B174-756D22BF65B2}" srcOrd="1" destOrd="0" parTransId="{EDF3ACDB-3EBC-4C88-A385-2BCE40001777}" sibTransId="{D6165CC4-E105-4A03-BBBE-D8D71695D494}"/>
    <dgm:cxn modelId="{0BC8777E-21FD-484E-AA0E-014E738EF4A4}" type="presOf" srcId="{0619EED8-771D-4681-ABD1-7B11E5820835}" destId="{8FC6058F-F7A0-4016-BBE0-51C6E59790AC}" srcOrd="0" destOrd="0" presId="urn:microsoft.com/office/officeart/2005/8/layout/balance1"/>
    <dgm:cxn modelId="{1B714612-F04B-5D48-94A2-8AF8E48D88C5}" type="presParOf" srcId="{EBE3AD3B-32E6-48C9-AFC5-483EDB1FF4D2}" destId="{B944364F-918B-4551-89CD-C0A7E2CDD5E7}" srcOrd="0" destOrd="0" presId="urn:microsoft.com/office/officeart/2005/8/layout/balance1"/>
    <dgm:cxn modelId="{6AF24A07-A4A1-FF4F-AACC-61BC5554D7C3}" type="presParOf" srcId="{EBE3AD3B-32E6-48C9-AFC5-483EDB1FF4D2}" destId="{FCBD4364-997C-4EFF-8BF2-2B7F42547F78}" srcOrd="1" destOrd="0" presId="urn:microsoft.com/office/officeart/2005/8/layout/balance1"/>
    <dgm:cxn modelId="{16B2A6DF-F1D7-9447-8A18-3A7060194A8F}" type="presParOf" srcId="{FCBD4364-997C-4EFF-8BF2-2B7F42547F78}" destId="{8FC6058F-F7A0-4016-BBE0-51C6E59790AC}" srcOrd="0" destOrd="0" presId="urn:microsoft.com/office/officeart/2005/8/layout/balance1"/>
    <dgm:cxn modelId="{0924A1F5-3D3E-EA4B-8616-D894EEFAF3BC}" type="presParOf" srcId="{FCBD4364-997C-4EFF-8BF2-2B7F42547F78}" destId="{7BE3982B-50F0-4E61-AF73-84AE92965B9A}" srcOrd="1" destOrd="0" presId="urn:microsoft.com/office/officeart/2005/8/layout/balance1"/>
    <dgm:cxn modelId="{145F049C-EE0C-744A-BAE4-6275EA8EDD2E}" type="presParOf" srcId="{EBE3AD3B-32E6-48C9-AFC5-483EDB1FF4D2}" destId="{BE0AB36B-69AA-4A3B-8F02-3735A20C1338}" srcOrd="2" destOrd="0" presId="urn:microsoft.com/office/officeart/2005/8/layout/balance1"/>
    <dgm:cxn modelId="{03E24477-0DDD-CB45-BD37-1E3B8E203F10}" type="presParOf" srcId="{BE0AB36B-69AA-4A3B-8F02-3735A20C1338}" destId="{3F0F0C6B-514D-4215-889E-899CD30C2690}" srcOrd="0" destOrd="0" presId="urn:microsoft.com/office/officeart/2005/8/layout/balance1"/>
    <dgm:cxn modelId="{83E2A929-606B-A247-B32B-77076776BFF3}" type="presParOf" srcId="{BE0AB36B-69AA-4A3B-8F02-3735A20C1338}" destId="{653CB9D3-0D3C-4E53-9B94-B41E89F4185B}" srcOrd="1" destOrd="0" presId="urn:microsoft.com/office/officeart/2005/8/layout/balance1"/>
    <dgm:cxn modelId="{61FBCFF8-E52B-2D40-B15E-8C5F57F01664}" type="presParOf" srcId="{BE0AB36B-69AA-4A3B-8F02-3735A20C1338}" destId="{BFA9D56A-00B9-4D63-AB54-D7AA9830F130}" srcOrd="2" destOrd="0" presId="urn:microsoft.com/office/officeart/2005/8/layout/balance1"/>
    <dgm:cxn modelId="{6B14C8AC-EEBF-E14D-BEEF-E54ABBF84287}" type="presParOf" srcId="{BE0AB36B-69AA-4A3B-8F02-3735A20C1338}" destId="{D2C0FE4E-24ED-45EA-B5EC-85ADEEA342D1}" srcOrd="3" destOrd="0" presId="urn:microsoft.com/office/officeart/2005/8/layout/balance1"/>
    <dgm:cxn modelId="{46359FA9-043C-AB45-B36A-7BDF6BA7572E}" type="presParOf" srcId="{BE0AB36B-69AA-4A3B-8F02-3735A20C1338}" destId="{F6BC8A22-0A3F-4A18-B119-9069CBB582CF}" srcOrd="4" destOrd="0" presId="urn:microsoft.com/office/officeart/2005/8/layout/balance1"/>
    <dgm:cxn modelId="{2FE3B959-25C9-DD42-8AF3-D28EFED0F184}" type="presParOf" srcId="{BE0AB36B-69AA-4A3B-8F02-3735A20C1338}" destId="{23802EB8-9708-4C3E-989C-47C1AEEC78A1}" srcOrd="5" destOrd="0" presId="urn:microsoft.com/office/officeart/2005/8/layout/balance1"/>
    <dgm:cxn modelId="{9D69EFC8-75F2-B14F-8054-A704EDCEAAF8}" type="presParOf" srcId="{BE0AB36B-69AA-4A3B-8F02-3735A20C1338}" destId="{C653A761-B49D-4E2B-BE04-9BA416763887}" srcOrd="6"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62A3C-C6F7-4A29-BF7B-B1D13134A8D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9BECACE-9266-4A9D-9568-D98D72C947EF}">
      <dgm:prSet phldrT="[Text]"/>
      <dgm:spPr/>
      <dgm:t>
        <a:bodyPr/>
        <a:lstStyle/>
        <a:p>
          <a:r>
            <a:rPr lang="en-US" dirty="0" smtClean="0"/>
            <a:t>Mission</a:t>
          </a:r>
          <a:endParaRPr lang="en-US" dirty="0"/>
        </a:p>
      </dgm:t>
    </dgm:pt>
    <dgm:pt modelId="{C36157FE-FFB9-42BD-A261-28E4DACA3F0D}" type="parTrans" cxnId="{442DCEFF-1914-490A-8DD0-E709FED45C7C}">
      <dgm:prSet/>
      <dgm:spPr/>
      <dgm:t>
        <a:bodyPr/>
        <a:lstStyle/>
        <a:p>
          <a:endParaRPr lang="en-US"/>
        </a:p>
      </dgm:t>
    </dgm:pt>
    <dgm:pt modelId="{2A6CBED9-DD29-433F-9B14-B6E1D524A846}" type="sibTrans" cxnId="{442DCEFF-1914-490A-8DD0-E709FED45C7C}">
      <dgm:prSet/>
      <dgm:spPr/>
      <dgm:t>
        <a:bodyPr/>
        <a:lstStyle/>
        <a:p>
          <a:endParaRPr lang="en-US"/>
        </a:p>
      </dgm:t>
    </dgm:pt>
    <dgm:pt modelId="{560FF8D7-C43D-4273-8539-AE552ED1CDF5}">
      <dgm:prSet phldrT="[Text]"/>
      <dgm:spPr>
        <a:solidFill>
          <a:schemeClr val="bg1">
            <a:alpha val="90000"/>
          </a:schemeClr>
        </a:solidFill>
      </dgm:spPr>
      <dgm:t>
        <a:bodyPr/>
        <a:lstStyle/>
        <a:p>
          <a:r>
            <a:rPr lang="en-US" dirty="0" smtClean="0"/>
            <a:t>Key Attribute</a:t>
          </a:r>
          <a:endParaRPr lang="en-US" dirty="0"/>
        </a:p>
      </dgm:t>
    </dgm:pt>
    <dgm:pt modelId="{5B89A5CD-306D-4EF8-A8E3-53EDDBAFA2DC}" type="parTrans" cxnId="{3ACFB918-81CC-495C-8D11-A00D62C617C3}">
      <dgm:prSet/>
      <dgm:spPr/>
      <dgm:t>
        <a:bodyPr/>
        <a:lstStyle/>
        <a:p>
          <a:endParaRPr lang="en-US"/>
        </a:p>
      </dgm:t>
    </dgm:pt>
    <dgm:pt modelId="{663E7896-BB79-4DB2-A45B-CE1D07EC3290}" type="sibTrans" cxnId="{3ACFB918-81CC-495C-8D11-A00D62C617C3}">
      <dgm:prSet/>
      <dgm:spPr/>
      <dgm:t>
        <a:bodyPr/>
        <a:lstStyle/>
        <a:p>
          <a:endParaRPr lang="en-US"/>
        </a:p>
      </dgm:t>
    </dgm:pt>
    <dgm:pt modelId="{24681494-F8D7-4A10-953A-AF0378DF5DDF}">
      <dgm:prSet phldrT="[Text]"/>
      <dgm:spPr/>
      <dgm:t>
        <a:bodyPr/>
        <a:lstStyle/>
        <a:p>
          <a:r>
            <a:rPr lang="en-US" dirty="0" smtClean="0"/>
            <a:t>Story</a:t>
          </a:r>
          <a:endParaRPr lang="en-US" dirty="0"/>
        </a:p>
      </dgm:t>
    </dgm:pt>
    <dgm:pt modelId="{BB1DF028-B0EB-4CC1-8068-FC537E342288}" type="parTrans" cxnId="{C6C253BF-F79D-47F3-9A8C-D101B96E73D1}">
      <dgm:prSet/>
      <dgm:spPr/>
      <dgm:t>
        <a:bodyPr/>
        <a:lstStyle/>
        <a:p>
          <a:endParaRPr lang="en-US"/>
        </a:p>
      </dgm:t>
    </dgm:pt>
    <dgm:pt modelId="{67A76EAA-F2AF-4927-A0A0-5C37633F98D0}" type="sibTrans" cxnId="{C6C253BF-F79D-47F3-9A8C-D101B96E73D1}">
      <dgm:prSet/>
      <dgm:spPr/>
      <dgm:t>
        <a:bodyPr/>
        <a:lstStyle/>
        <a:p>
          <a:endParaRPr lang="en-US"/>
        </a:p>
      </dgm:t>
    </dgm:pt>
    <dgm:pt modelId="{87F3A30D-7FB4-4759-9814-4277677E8711}">
      <dgm:prSet phldrT="[Text]"/>
      <dgm:spPr/>
      <dgm:t>
        <a:bodyPr/>
        <a:lstStyle/>
        <a:p>
          <a:r>
            <a:rPr lang="en-US" dirty="0" smtClean="0"/>
            <a:t>Story</a:t>
          </a:r>
          <a:endParaRPr lang="en-US" dirty="0"/>
        </a:p>
      </dgm:t>
    </dgm:pt>
    <dgm:pt modelId="{A23D211E-A8C4-4B31-9BF8-20A884112CF3}" type="parTrans" cxnId="{3534D3F1-3805-4E02-9D7E-97F082773B47}">
      <dgm:prSet/>
      <dgm:spPr/>
      <dgm:t>
        <a:bodyPr/>
        <a:lstStyle/>
        <a:p>
          <a:endParaRPr lang="en-US"/>
        </a:p>
      </dgm:t>
    </dgm:pt>
    <dgm:pt modelId="{F272FD64-6A9A-4E5C-A7B7-A5143618F2B9}" type="sibTrans" cxnId="{3534D3F1-3805-4E02-9D7E-97F082773B47}">
      <dgm:prSet/>
      <dgm:spPr/>
      <dgm:t>
        <a:bodyPr/>
        <a:lstStyle/>
        <a:p>
          <a:endParaRPr lang="en-US"/>
        </a:p>
      </dgm:t>
    </dgm:pt>
    <dgm:pt modelId="{525C431E-6643-4EE1-8410-AD0A0B540D39}">
      <dgm:prSet phldrT="[Text]"/>
      <dgm:spPr/>
      <dgm:t>
        <a:bodyPr/>
        <a:lstStyle/>
        <a:p>
          <a:r>
            <a:rPr lang="en-US" dirty="0" smtClean="0"/>
            <a:t>Key Attribute</a:t>
          </a:r>
          <a:endParaRPr lang="en-US" dirty="0"/>
        </a:p>
      </dgm:t>
    </dgm:pt>
    <dgm:pt modelId="{4B1C36C3-6946-4180-8FA6-061F8D5FF8A8}" type="parTrans" cxnId="{E5DFD341-E9D0-4259-AD48-9457BCA7B5E8}">
      <dgm:prSet/>
      <dgm:spPr/>
      <dgm:t>
        <a:bodyPr/>
        <a:lstStyle/>
        <a:p>
          <a:endParaRPr lang="en-US"/>
        </a:p>
      </dgm:t>
    </dgm:pt>
    <dgm:pt modelId="{58AD1CA5-8307-4444-9E7F-4616BC6826ED}" type="sibTrans" cxnId="{E5DFD341-E9D0-4259-AD48-9457BCA7B5E8}">
      <dgm:prSet/>
      <dgm:spPr/>
      <dgm:t>
        <a:bodyPr/>
        <a:lstStyle/>
        <a:p>
          <a:endParaRPr lang="en-US"/>
        </a:p>
      </dgm:t>
    </dgm:pt>
    <dgm:pt modelId="{807627D1-6E6E-40E6-91DB-BD09554CDEC0}">
      <dgm:prSet phldrT="[Text]"/>
      <dgm:spPr/>
      <dgm:t>
        <a:bodyPr/>
        <a:lstStyle/>
        <a:p>
          <a:r>
            <a:rPr lang="en-US" dirty="0" smtClean="0"/>
            <a:t>Story</a:t>
          </a:r>
          <a:endParaRPr lang="en-US" dirty="0"/>
        </a:p>
      </dgm:t>
    </dgm:pt>
    <dgm:pt modelId="{A57663F7-BB16-4838-B055-F0F4EB16BEEA}" type="parTrans" cxnId="{5789D939-C9DF-40CA-92B4-5942A2D39BD0}">
      <dgm:prSet/>
      <dgm:spPr/>
      <dgm:t>
        <a:bodyPr/>
        <a:lstStyle/>
        <a:p>
          <a:endParaRPr lang="en-US"/>
        </a:p>
      </dgm:t>
    </dgm:pt>
    <dgm:pt modelId="{AEF78300-446A-4CE7-8C06-391221AA146C}" type="sibTrans" cxnId="{5789D939-C9DF-40CA-92B4-5942A2D39BD0}">
      <dgm:prSet/>
      <dgm:spPr/>
      <dgm:t>
        <a:bodyPr/>
        <a:lstStyle/>
        <a:p>
          <a:endParaRPr lang="en-US"/>
        </a:p>
      </dgm:t>
    </dgm:pt>
    <dgm:pt modelId="{76BA5F5B-1A93-40F8-8D54-8484C707408B}">
      <dgm:prSet/>
      <dgm:spPr/>
      <dgm:t>
        <a:bodyPr/>
        <a:lstStyle/>
        <a:p>
          <a:r>
            <a:rPr lang="en-US" dirty="0" smtClean="0"/>
            <a:t>Story</a:t>
          </a:r>
          <a:endParaRPr lang="en-US" dirty="0"/>
        </a:p>
      </dgm:t>
    </dgm:pt>
    <dgm:pt modelId="{311EC37B-A12F-4DF5-BD8F-47C0425C1261}" type="parTrans" cxnId="{9D16724B-0288-493E-8292-7B5A877B27E3}">
      <dgm:prSet/>
      <dgm:spPr/>
      <dgm:t>
        <a:bodyPr/>
        <a:lstStyle/>
        <a:p>
          <a:endParaRPr lang="en-US"/>
        </a:p>
      </dgm:t>
    </dgm:pt>
    <dgm:pt modelId="{B31A871D-400E-45A9-93C6-4EC367AF17B1}" type="sibTrans" cxnId="{9D16724B-0288-493E-8292-7B5A877B27E3}">
      <dgm:prSet/>
      <dgm:spPr/>
      <dgm:t>
        <a:bodyPr/>
        <a:lstStyle/>
        <a:p>
          <a:endParaRPr lang="en-US"/>
        </a:p>
      </dgm:t>
    </dgm:pt>
    <dgm:pt modelId="{6B0E443D-E550-448B-A56B-96AA3D927402}" type="pres">
      <dgm:prSet presAssocID="{61E62A3C-C6F7-4A29-BF7B-B1D13134A8DF}" presName="hierChild1" presStyleCnt="0">
        <dgm:presLayoutVars>
          <dgm:chPref val="1"/>
          <dgm:dir/>
          <dgm:animOne val="branch"/>
          <dgm:animLvl val="lvl"/>
          <dgm:resizeHandles/>
        </dgm:presLayoutVars>
      </dgm:prSet>
      <dgm:spPr/>
      <dgm:t>
        <a:bodyPr/>
        <a:lstStyle/>
        <a:p>
          <a:endParaRPr lang="en-US"/>
        </a:p>
      </dgm:t>
    </dgm:pt>
    <dgm:pt modelId="{3C7E5C4C-5E54-47B3-BB2A-4D7E4C870863}" type="pres">
      <dgm:prSet presAssocID="{79BECACE-9266-4A9D-9568-D98D72C947EF}" presName="hierRoot1" presStyleCnt="0"/>
      <dgm:spPr/>
    </dgm:pt>
    <dgm:pt modelId="{F5816529-F27E-4824-A87F-3E8999ED45C5}" type="pres">
      <dgm:prSet presAssocID="{79BECACE-9266-4A9D-9568-D98D72C947EF}" presName="composite" presStyleCnt="0"/>
      <dgm:spPr/>
    </dgm:pt>
    <dgm:pt modelId="{8A7B2AC2-DAE8-4C93-9B3E-876F5F5C1640}" type="pres">
      <dgm:prSet presAssocID="{79BECACE-9266-4A9D-9568-D98D72C947EF}" presName="background" presStyleLbl="node0" presStyleIdx="0" presStyleCnt="1"/>
      <dgm:spPr>
        <a:solidFill>
          <a:srgbClr val="376092"/>
        </a:solidFill>
      </dgm:spPr>
      <dgm:t>
        <a:bodyPr/>
        <a:lstStyle/>
        <a:p>
          <a:endParaRPr lang="en-US"/>
        </a:p>
      </dgm:t>
    </dgm:pt>
    <dgm:pt modelId="{054E34B6-63EB-410D-BE69-6CDF36D7211C}" type="pres">
      <dgm:prSet presAssocID="{79BECACE-9266-4A9D-9568-D98D72C947EF}" presName="text" presStyleLbl="fgAcc0" presStyleIdx="0" presStyleCnt="1">
        <dgm:presLayoutVars>
          <dgm:chPref val="3"/>
        </dgm:presLayoutVars>
      </dgm:prSet>
      <dgm:spPr/>
      <dgm:t>
        <a:bodyPr/>
        <a:lstStyle/>
        <a:p>
          <a:endParaRPr lang="en-US"/>
        </a:p>
      </dgm:t>
    </dgm:pt>
    <dgm:pt modelId="{405C22FB-21B3-4310-AB23-21C7E640C38C}" type="pres">
      <dgm:prSet presAssocID="{79BECACE-9266-4A9D-9568-D98D72C947EF}" presName="hierChild2" presStyleCnt="0"/>
      <dgm:spPr/>
    </dgm:pt>
    <dgm:pt modelId="{C91C7838-D235-4004-BB09-4C7CDBB3562B}" type="pres">
      <dgm:prSet presAssocID="{5B89A5CD-306D-4EF8-A8E3-53EDDBAFA2DC}" presName="Name10" presStyleLbl="parChTrans1D2" presStyleIdx="0" presStyleCnt="2"/>
      <dgm:spPr/>
      <dgm:t>
        <a:bodyPr/>
        <a:lstStyle/>
        <a:p>
          <a:endParaRPr lang="en-US"/>
        </a:p>
      </dgm:t>
    </dgm:pt>
    <dgm:pt modelId="{F35DADFE-6DBC-4267-A2B8-7F28BBB0FDC2}" type="pres">
      <dgm:prSet presAssocID="{560FF8D7-C43D-4273-8539-AE552ED1CDF5}" presName="hierRoot2" presStyleCnt="0"/>
      <dgm:spPr/>
    </dgm:pt>
    <dgm:pt modelId="{87110329-2936-43A8-8D67-45C6003E0259}" type="pres">
      <dgm:prSet presAssocID="{560FF8D7-C43D-4273-8539-AE552ED1CDF5}" presName="composite2" presStyleCnt="0"/>
      <dgm:spPr/>
    </dgm:pt>
    <dgm:pt modelId="{9413099B-17A0-4F23-A9CB-FB03B77D6A3D}" type="pres">
      <dgm:prSet presAssocID="{560FF8D7-C43D-4273-8539-AE552ED1CDF5}" presName="background2" presStyleLbl="node2" presStyleIdx="0" presStyleCnt="2"/>
      <dgm:spPr>
        <a:solidFill>
          <a:srgbClr val="5D6EFF"/>
        </a:solidFill>
      </dgm:spPr>
      <dgm:t>
        <a:bodyPr/>
        <a:lstStyle/>
        <a:p>
          <a:endParaRPr lang="en-US"/>
        </a:p>
      </dgm:t>
    </dgm:pt>
    <dgm:pt modelId="{F3411F7B-7C10-4BEE-8DCE-B0B9F7153B7A}" type="pres">
      <dgm:prSet presAssocID="{560FF8D7-C43D-4273-8539-AE552ED1CDF5}" presName="text2" presStyleLbl="fgAcc2" presStyleIdx="0" presStyleCnt="2">
        <dgm:presLayoutVars>
          <dgm:chPref val="3"/>
        </dgm:presLayoutVars>
      </dgm:prSet>
      <dgm:spPr/>
      <dgm:t>
        <a:bodyPr/>
        <a:lstStyle/>
        <a:p>
          <a:endParaRPr lang="en-US"/>
        </a:p>
      </dgm:t>
    </dgm:pt>
    <dgm:pt modelId="{52916191-C1F4-4CE3-8278-B4879368D953}" type="pres">
      <dgm:prSet presAssocID="{560FF8D7-C43D-4273-8539-AE552ED1CDF5}" presName="hierChild3" presStyleCnt="0"/>
      <dgm:spPr/>
    </dgm:pt>
    <dgm:pt modelId="{9C192EBB-3CCB-45D3-ADAE-EA7026F9F818}" type="pres">
      <dgm:prSet presAssocID="{BB1DF028-B0EB-4CC1-8068-FC537E342288}" presName="Name17" presStyleLbl="parChTrans1D3" presStyleIdx="0" presStyleCnt="4"/>
      <dgm:spPr/>
      <dgm:t>
        <a:bodyPr/>
        <a:lstStyle/>
        <a:p>
          <a:endParaRPr lang="en-US"/>
        </a:p>
      </dgm:t>
    </dgm:pt>
    <dgm:pt modelId="{D3D7A650-B4BA-4B41-AB17-D19D064BBCD0}" type="pres">
      <dgm:prSet presAssocID="{24681494-F8D7-4A10-953A-AF0378DF5DDF}" presName="hierRoot3" presStyleCnt="0"/>
      <dgm:spPr/>
    </dgm:pt>
    <dgm:pt modelId="{AE0A0158-9A6E-42FC-B3A8-06FF946195E3}" type="pres">
      <dgm:prSet presAssocID="{24681494-F8D7-4A10-953A-AF0378DF5DDF}" presName="composite3" presStyleCnt="0"/>
      <dgm:spPr/>
    </dgm:pt>
    <dgm:pt modelId="{05548830-AAAA-40BC-ACD9-243C22CB9880}" type="pres">
      <dgm:prSet presAssocID="{24681494-F8D7-4A10-953A-AF0378DF5DDF}" presName="background3" presStyleLbl="node3" presStyleIdx="0" presStyleCnt="4"/>
      <dgm:spPr>
        <a:solidFill>
          <a:srgbClr val="0000FF"/>
        </a:solidFill>
      </dgm:spPr>
      <dgm:t>
        <a:bodyPr/>
        <a:lstStyle/>
        <a:p>
          <a:endParaRPr lang="en-US"/>
        </a:p>
      </dgm:t>
    </dgm:pt>
    <dgm:pt modelId="{930C7A9C-B0A1-4D1A-9EFF-11412C5B7DB2}" type="pres">
      <dgm:prSet presAssocID="{24681494-F8D7-4A10-953A-AF0378DF5DDF}" presName="text3" presStyleLbl="fgAcc3" presStyleIdx="0" presStyleCnt="4">
        <dgm:presLayoutVars>
          <dgm:chPref val="3"/>
        </dgm:presLayoutVars>
      </dgm:prSet>
      <dgm:spPr/>
      <dgm:t>
        <a:bodyPr/>
        <a:lstStyle/>
        <a:p>
          <a:endParaRPr lang="en-US"/>
        </a:p>
      </dgm:t>
    </dgm:pt>
    <dgm:pt modelId="{EB5B967F-992B-4581-9592-A69FFB03C162}" type="pres">
      <dgm:prSet presAssocID="{24681494-F8D7-4A10-953A-AF0378DF5DDF}" presName="hierChild4" presStyleCnt="0"/>
      <dgm:spPr/>
    </dgm:pt>
    <dgm:pt modelId="{A2FEF0DB-CE07-4D66-BD64-3445A98ACAE3}" type="pres">
      <dgm:prSet presAssocID="{A23D211E-A8C4-4B31-9BF8-20A884112CF3}" presName="Name17" presStyleLbl="parChTrans1D3" presStyleIdx="1" presStyleCnt="4"/>
      <dgm:spPr/>
      <dgm:t>
        <a:bodyPr/>
        <a:lstStyle/>
        <a:p>
          <a:endParaRPr lang="en-US"/>
        </a:p>
      </dgm:t>
    </dgm:pt>
    <dgm:pt modelId="{64D2FE65-5B98-4417-AE7D-F1D781CF6DF1}" type="pres">
      <dgm:prSet presAssocID="{87F3A30D-7FB4-4759-9814-4277677E8711}" presName="hierRoot3" presStyleCnt="0"/>
      <dgm:spPr/>
    </dgm:pt>
    <dgm:pt modelId="{AE26D19D-008B-4DF8-8895-F79247FDB1FB}" type="pres">
      <dgm:prSet presAssocID="{87F3A30D-7FB4-4759-9814-4277677E8711}" presName="composite3" presStyleCnt="0"/>
      <dgm:spPr/>
    </dgm:pt>
    <dgm:pt modelId="{A3055561-C95B-460A-BB24-11C4B6A0EC35}" type="pres">
      <dgm:prSet presAssocID="{87F3A30D-7FB4-4759-9814-4277677E8711}" presName="background3" presStyleLbl="node3" presStyleIdx="1" presStyleCnt="4"/>
      <dgm:spPr>
        <a:solidFill>
          <a:srgbClr val="0000FF"/>
        </a:solidFill>
      </dgm:spPr>
      <dgm:t>
        <a:bodyPr/>
        <a:lstStyle/>
        <a:p>
          <a:endParaRPr lang="en-US"/>
        </a:p>
      </dgm:t>
    </dgm:pt>
    <dgm:pt modelId="{1CD0758A-F535-46CE-A8BB-DCB1CED28F74}" type="pres">
      <dgm:prSet presAssocID="{87F3A30D-7FB4-4759-9814-4277677E8711}" presName="text3" presStyleLbl="fgAcc3" presStyleIdx="1" presStyleCnt="4">
        <dgm:presLayoutVars>
          <dgm:chPref val="3"/>
        </dgm:presLayoutVars>
      </dgm:prSet>
      <dgm:spPr/>
      <dgm:t>
        <a:bodyPr/>
        <a:lstStyle/>
        <a:p>
          <a:endParaRPr lang="en-US"/>
        </a:p>
      </dgm:t>
    </dgm:pt>
    <dgm:pt modelId="{DA146A84-EC12-498B-A3F4-E05C9EE9D8B5}" type="pres">
      <dgm:prSet presAssocID="{87F3A30D-7FB4-4759-9814-4277677E8711}" presName="hierChild4" presStyleCnt="0"/>
      <dgm:spPr/>
    </dgm:pt>
    <dgm:pt modelId="{409BE6F5-8A05-4DCB-A59C-5A74F8440497}" type="pres">
      <dgm:prSet presAssocID="{4B1C36C3-6946-4180-8FA6-061F8D5FF8A8}" presName="Name10" presStyleLbl="parChTrans1D2" presStyleIdx="1" presStyleCnt="2"/>
      <dgm:spPr/>
      <dgm:t>
        <a:bodyPr/>
        <a:lstStyle/>
        <a:p>
          <a:endParaRPr lang="en-US"/>
        </a:p>
      </dgm:t>
    </dgm:pt>
    <dgm:pt modelId="{97EA6ED1-E59D-492D-965F-B0D5D0CFE870}" type="pres">
      <dgm:prSet presAssocID="{525C431E-6643-4EE1-8410-AD0A0B540D39}" presName="hierRoot2" presStyleCnt="0"/>
      <dgm:spPr/>
    </dgm:pt>
    <dgm:pt modelId="{F4DAF7D8-EF71-45A3-B209-9588AE321601}" type="pres">
      <dgm:prSet presAssocID="{525C431E-6643-4EE1-8410-AD0A0B540D39}" presName="composite2" presStyleCnt="0"/>
      <dgm:spPr/>
    </dgm:pt>
    <dgm:pt modelId="{50D42C26-52E1-4E4B-B031-8491C48C14DB}" type="pres">
      <dgm:prSet presAssocID="{525C431E-6643-4EE1-8410-AD0A0B540D39}" presName="background2" presStyleLbl="node2" presStyleIdx="1" presStyleCnt="2"/>
      <dgm:spPr>
        <a:solidFill>
          <a:srgbClr val="5D6EFF"/>
        </a:solidFill>
      </dgm:spPr>
      <dgm:t>
        <a:bodyPr/>
        <a:lstStyle/>
        <a:p>
          <a:endParaRPr lang="en-US"/>
        </a:p>
      </dgm:t>
    </dgm:pt>
    <dgm:pt modelId="{2F3494E2-2E25-408A-9F7A-7699983D63D0}" type="pres">
      <dgm:prSet presAssocID="{525C431E-6643-4EE1-8410-AD0A0B540D39}" presName="text2" presStyleLbl="fgAcc2" presStyleIdx="1" presStyleCnt="2">
        <dgm:presLayoutVars>
          <dgm:chPref val="3"/>
        </dgm:presLayoutVars>
      </dgm:prSet>
      <dgm:spPr/>
      <dgm:t>
        <a:bodyPr/>
        <a:lstStyle/>
        <a:p>
          <a:endParaRPr lang="en-US"/>
        </a:p>
      </dgm:t>
    </dgm:pt>
    <dgm:pt modelId="{EEFC1DE1-4C7B-4A91-BB75-4BF1580A1896}" type="pres">
      <dgm:prSet presAssocID="{525C431E-6643-4EE1-8410-AD0A0B540D39}" presName="hierChild3" presStyleCnt="0"/>
      <dgm:spPr/>
    </dgm:pt>
    <dgm:pt modelId="{660A910E-1C74-4A08-9500-46A4EAAC8EFF}" type="pres">
      <dgm:prSet presAssocID="{A57663F7-BB16-4838-B055-F0F4EB16BEEA}" presName="Name17" presStyleLbl="parChTrans1D3" presStyleIdx="2" presStyleCnt="4"/>
      <dgm:spPr/>
      <dgm:t>
        <a:bodyPr/>
        <a:lstStyle/>
        <a:p>
          <a:endParaRPr lang="en-US"/>
        </a:p>
      </dgm:t>
    </dgm:pt>
    <dgm:pt modelId="{F71E74BA-7E45-420C-8EA5-4EBCEB5889EA}" type="pres">
      <dgm:prSet presAssocID="{807627D1-6E6E-40E6-91DB-BD09554CDEC0}" presName="hierRoot3" presStyleCnt="0"/>
      <dgm:spPr/>
    </dgm:pt>
    <dgm:pt modelId="{20471971-49EC-46C4-B87F-7A2FA0EE64E9}" type="pres">
      <dgm:prSet presAssocID="{807627D1-6E6E-40E6-91DB-BD09554CDEC0}" presName="composite3" presStyleCnt="0"/>
      <dgm:spPr/>
    </dgm:pt>
    <dgm:pt modelId="{B2147A1C-E4C6-481B-9450-1714CDF42FF0}" type="pres">
      <dgm:prSet presAssocID="{807627D1-6E6E-40E6-91DB-BD09554CDEC0}" presName="background3" presStyleLbl="node3" presStyleIdx="2" presStyleCnt="4"/>
      <dgm:spPr>
        <a:solidFill>
          <a:srgbClr val="0000FF"/>
        </a:solidFill>
      </dgm:spPr>
      <dgm:t>
        <a:bodyPr/>
        <a:lstStyle/>
        <a:p>
          <a:endParaRPr lang="en-US"/>
        </a:p>
      </dgm:t>
    </dgm:pt>
    <dgm:pt modelId="{42D89768-C45A-4FA2-99E6-A64845F7163E}" type="pres">
      <dgm:prSet presAssocID="{807627D1-6E6E-40E6-91DB-BD09554CDEC0}" presName="text3" presStyleLbl="fgAcc3" presStyleIdx="2" presStyleCnt="4">
        <dgm:presLayoutVars>
          <dgm:chPref val="3"/>
        </dgm:presLayoutVars>
      </dgm:prSet>
      <dgm:spPr/>
      <dgm:t>
        <a:bodyPr/>
        <a:lstStyle/>
        <a:p>
          <a:endParaRPr lang="en-US"/>
        </a:p>
      </dgm:t>
    </dgm:pt>
    <dgm:pt modelId="{4DEB0159-0294-490F-948C-7972A7C393FF}" type="pres">
      <dgm:prSet presAssocID="{807627D1-6E6E-40E6-91DB-BD09554CDEC0}" presName="hierChild4" presStyleCnt="0"/>
      <dgm:spPr/>
    </dgm:pt>
    <dgm:pt modelId="{6A2DBA9B-2CA6-4DFE-8E5C-2856CF3634E1}" type="pres">
      <dgm:prSet presAssocID="{311EC37B-A12F-4DF5-BD8F-47C0425C1261}" presName="Name17" presStyleLbl="parChTrans1D3" presStyleIdx="3" presStyleCnt="4"/>
      <dgm:spPr/>
      <dgm:t>
        <a:bodyPr/>
        <a:lstStyle/>
        <a:p>
          <a:endParaRPr lang="en-US"/>
        </a:p>
      </dgm:t>
    </dgm:pt>
    <dgm:pt modelId="{3BC32806-E642-4FB7-B9BA-025D5E8D68F6}" type="pres">
      <dgm:prSet presAssocID="{76BA5F5B-1A93-40F8-8D54-8484C707408B}" presName="hierRoot3" presStyleCnt="0"/>
      <dgm:spPr/>
    </dgm:pt>
    <dgm:pt modelId="{FD84C51F-C9F5-4892-9565-D708B9DF4AE3}" type="pres">
      <dgm:prSet presAssocID="{76BA5F5B-1A93-40F8-8D54-8484C707408B}" presName="composite3" presStyleCnt="0"/>
      <dgm:spPr/>
    </dgm:pt>
    <dgm:pt modelId="{3B3CC18E-E4F3-4876-BEE1-0427F2834488}" type="pres">
      <dgm:prSet presAssocID="{76BA5F5B-1A93-40F8-8D54-8484C707408B}" presName="background3" presStyleLbl="node3" presStyleIdx="3" presStyleCnt="4"/>
      <dgm:spPr>
        <a:solidFill>
          <a:srgbClr val="0000FF"/>
        </a:solidFill>
      </dgm:spPr>
      <dgm:t>
        <a:bodyPr/>
        <a:lstStyle/>
        <a:p>
          <a:endParaRPr lang="en-US"/>
        </a:p>
      </dgm:t>
    </dgm:pt>
    <dgm:pt modelId="{239F6393-6153-400A-89AB-8A7961FEDABE}" type="pres">
      <dgm:prSet presAssocID="{76BA5F5B-1A93-40F8-8D54-8484C707408B}" presName="text3" presStyleLbl="fgAcc3" presStyleIdx="3" presStyleCnt="4">
        <dgm:presLayoutVars>
          <dgm:chPref val="3"/>
        </dgm:presLayoutVars>
      </dgm:prSet>
      <dgm:spPr/>
      <dgm:t>
        <a:bodyPr/>
        <a:lstStyle/>
        <a:p>
          <a:endParaRPr lang="en-US"/>
        </a:p>
      </dgm:t>
    </dgm:pt>
    <dgm:pt modelId="{2756F88E-E6FE-49DF-A1F3-6E129D64CEEE}" type="pres">
      <dgm:prSet presAssocID="{76BA5F5B-1A93-40F8-8D54-8484C707408B}" presName="hierChild4" presStyleCnt="0"/>
      <dgm:spPr/>
    </dgm:pt>
  </dgm:ptLst>
  <dgm:cxnLst>
    <dgm:cxn modelId="{08E62DF5-6720-784C-AECC-B2C2FA2798E2}" type="presOf" srcId="{525C431E-6643-4EE1-8410-AD0A0B540D39}" destId="{2F3494E2-2E25-408A-9F7A-7699983D63D0}" srcOrd="0" destOrd="0" presId="urn:microsoft.com/office/officeart/2005/8/layout/hierarchy1"/>
    <dgm:cxn modelId="{6A74F1A0-3729-A04E-8D91-BAE86D3AA84F}" type="presOf" srcId="{311EC37B-A12F-4DF5-BD8F-47C0425C1261}" destId="{6A2DBA9B-2CA6-4DFE-8E5C-2856CF3634E1}" srcOrd="0" destOrd="0" presId="urn:microsoft.com/office/officeart/2005/8/layout/hierarchy1"/>
    <dgm:cxn modelId="{5789D939-C9DF-40CA-92B4-5942A2D39BD0}" srcId="{525C431E-6643-4EE1-8410-AD0A0B540D39}" destId="{807627D1-6E6E-40E6-91DB-BD09554CDEC0}" srcOrd="0" destOrd="0" parTransId="{A57663F7-BB16-4838-B055-F0F4EB16BEEA}" sibTransId="{AEF78300-446A-4CE7-8C06-391221AA146C}"/>
    <dgm:cxn modelId="{C6C253BF-F79D-47F3-9A8C-D101B96E73D1}" srcId="{560FF8D7-C43D-4273-8539-AE552ED1CDF5}" destId="{24681494-F8D7-4A10-953A-AF0378DF5DDF}" srcOrd="0" destOrd="0" parTransId="{BB1DF028-B0EB-4CC1-8068-FC537E342288}" sibTransId="{67A76EAA-F2AF-4927-A0A0-5C37633F98D0}"/>
    <dgm:cxn modelId="{442DCEFF-1914-490A-8DD0-E709FED45C7C}" srcId="{61E62A3C-C6F7-4A29-BF7B-B1D13134A8DF}" destId="{79BECACE-9266-4A9D-9568-D98D72C947EF}" srcOrd="0" destOrd="0" parTransId="{C36157FE-FFB9-42BD-A261-28E4DACA3F0D}" sibTransId="{2A6CBED9-DD29-433F-9B14-B6E1D524A846}"/>
    <dgm:cxn modelId="{3534D3F1-3805-4E02-9D7E-97F082773B47}" srcId="{560FF8D7-C43D-4273-8539-AE552ED1CDF5}" destId="{87F3A30D-7FB4-4759-9814-4277677E8711}" srcOrd="1" destOrd="0" parTransId="{A23D211E-A8C4-4B31-9BF8-20A884112CF3}" sibTransId="{F272FD64-6A9A-4E5C-A7B7-A5143618F2B9}"/>
    <dgm:cxn modelId="{175FFF9A-A493-4E47-9B95-1BEDCCA43BF1}" type="presOf" srcId="{76BA5F5B-1A93-40F8-8D54-8484C707408B}" destId="{239F6393-6153-400A-89AB-8A7961FEDABE}" srcOrd="0" destOrd="0" presId="urn:microsoft.com/office/officeart/2005/8/layout/hierarchy1"/>
    <dgm:cxn modelId="{3ACFB918-81CC-495C-8D11-A00D62C617C3}" srcId="{79BECACE-9266-4A9D-9568-D98D72C947EF}" destId="{560FF8D7-C43D-4273-8539-AE552ED1CDF5}" srcOrd="0" destOrd="0" parTransId="{5B89A5CD-306D-4EF8-A8E3-53EDDBAFA2DC}" sibTransId="{663E7896-BB79-4DB2-A45B-CE1D07EC3290}"/>
    <dgm:cxn modelId="{A54F8E23-3484-FC41-917F-8F8FD7F2137E}" type="presOf" srcId="{24681494-F8D7-4A10-953A-AF0378DF5DDF}" destId="{930C7A9C-B0A1-4D1A-9EFF-11412C5B7DB2}" srcOrd="0" destOrd="0" presId="urn:microsoft.com/office/officeart/2005/8/layout/hierarchy1"/>
    <dgm:cxn modelId="{BA059F6A-E45E-C748-8040-1D6BB2BEB6E6}" type="presOf" srcId="{79BECACE-9266-4A9D-9568-D98D72C947EF}" destId="{054E34B6-63EB-410D-BE69-6CDF36D7211C}" srcOrd="0" destOrd="0" presId="urn:microsoft.com/office/officeart/2005/8/layout/hierarchy1"/>
    <dgm:cxn modelId="{E5977D64-DCAC-DD49-9F69-778C88E505C7}" type="presOf" srcId="{5B89A5CD-306D-4EF8-A8E3-53EDDBAFA2DC}" destId="{C91C7838-D235-4004-BB09-4C7CDBB3562B}" srcOrd="0" destOrd="0" presId="urn:microsoft.com/office/officeart/2005/8/layout/hierarchy1"/>
    <dgm:cxn modelId="{6A3969DB-1B44-3D48-A748-2DC66D601796}" type="presOf" srcId="{A23D211E-A8C4-4B31-9BF8-20A884112CF3}" destId="{A2FEF0DB-CE07-4D66-BD64-3445A98ACAE3}" srcOrd="0" destOrd="0" presId="urn:microsoft.com/office/officeart/2005/8/layout/hierarchy1"/>
    <dgm:cxn modelId="{1B684EF7-9403-1749-8C99-C231A1E1F92A}" type="presOf" srcId="{4B1C36C3-6946-4180-8FA6-061F8D5FF8A8}" destId="{409BE6F5-8A05-4DCB-A59C-5A74F8440497}" srcOrd="0" destOrd="0" presId="urn:microsoft.com/office/officeart/2005/8/layout/hierarchy1"/>
    <dgm:cxn modelId="{40D7D65A-EA24-D548-9186-9A31EFF10E5F}" type="presOf" srcId="{BB1DF028-B0EB-4CC1-8068-FC537E342288}" destId="{9C192EBB-3CCB-45D3-ADAE-EA7026F9F818}" srcOrd="0" destOrd="0" presId="urn:microsoft.com/office/officeart/2005/8/layout/hierarchy1"/>
    <dgm:cxn modelId="{4155152B-3CD1-534F-9459-6696D815E773}" type="presOf" srcId="{87F3A30D-7FB4-4759-9814-4277677E8711}" destId="{1CD0758A-F535-46CE-A8BB-DCB1CED28F74}" srcOrd="0" destOrd="0" presId="urn:microsoft.com/office/officeart/2005/8/layout/hierarchy1"/>
    <dgm:cxn modelId="{9D16724B-0288-493E-8292-7B5A877B27E3}" srcId="{525C431E-6643-4EE1-8410-AD0A0B540D39}" destId="{76BA5F5B-1A93-40F8-8D54-8484C707408B}" srcOrd="1" destOrd="0" parTransId="{311EC37B-A12F-4DF5-BD8F-47C0425C1261}" sibTransId="{B31A871D-400E-45A9-93C6-4EC367AF17B1}"/>
    <dgm:cxn modelId="{779AC405-66CE-1B48-B48E-666FDA5027A3}" type="presOf" srcId="{A57663F7-BB16-4838-B055-F0F4EB16BEEA}" destId="{660A910E-1C74-4A08-9500-46A4EAAC8EFF}" srcOrd="0" destOrd="0" presId="urn:microsoft.com/office/officeart/2005/8/layout/hierarchy1"/>
    <dgm:cxn modelId="{20CBEBB8-199C-984E-A75A-0F6817E64BDA}" type="presOf" srcId="{61E62A3C-C6F7-4A29-BF7B-B1D13134A8DF}" destId="{6B0E443D-E550-448B-A56B-96AA3D927402}" srcOrd="0" destOrd="0" presId="urn:microsoft.com/office/officeart/2005/8/layout/hierarchy1"/>
    <dgm:cxn modelId="{264CA9CD-9B59-9D4A-9F08-51CFBE558D28}" type="presOf" srcId="{560FF8D7-C43D-4273-8539-AE552ED1CDF5}" destId="{F3411F7B-7C10-4BEE-8DCE-B0B9F7153B7A}" srcOrd="0" destOrd="0" presId="urn:microsoft.com/office/officeart/2005/8/layout/hierarchy1"/>
    <dgm:cxn modelId="{E5DFD341-E9D0-4259-AD48-9457BCA7B5E8}" srcId="{79BECACE-9266-4A9D-9568-D98D72C947EF}" destId="{525C431E-6643-4EE1-8410-AD0A0B540D39}" srcOrd="1" destOrd="0" parTransId="{4B1C36C3-6946-4180-8FA6-061F8D5FF8A8}" sibTransId="{58AD1CA5-8307-4444-9E7F-4616BC6826ED}"/>
    <dgm:cxn modelId="{6010C741-89A1-664D-80B1-4028921F4732}" type="presOf" srcId="{807627D1-6E6E-40E6-91DB-BD09554CDEC0}" destId="{42D89768-C45A-4FA2-99E6-A64845F7163E}" srcOrd="0" destOrd="0" presId="urn:microsoft.com/office/officeart/2005/8/layout/hierarchy1"/>
    <dgm:cxn modelId="{48CFFC08-1C9E-3B48-8817-42C89501499A}" type="presParOf" srcId="{6B0E443D-E550-448B-A56B-96AA3D927402}" destId="{3C7E5C4C-5E54-47B3-BB2A-4D7E4C870863}" srcOrd="0" destOrd="0" presId="urn:microsoft.com/office/officeart/2005/8/layout/hierarchy1"/>
    <dgm:cxn modelId="{9BB88CA9-4D07-CD42-AC02-0F783ED70386}" type="presParOf" srcId="{3C7E5C4C-5E54-47B3-BB2A-4D7E4C870863}" destId="{F5816529-F27E-4824-A87F-3E8999ED45C5}" srcOrd="0" destOrd="0" presId="urn:microsoft.com/office/officeart/2005/8/layout/hierarchy1"/>
    <dgm:cxn modelId="{476270A3-2527-0045-B6BF-C83E4E3B0224}" type="presParOf" srcId="{F5816529-F27E-4824-A87F-3E8999ED45C5}" destId="{8A7B2AC2-DAE8-4C93-9B3E-876F5F5C1640}" srcOrd="0" destOrd="0" presId="urn:microsoft.com/office/officeart/2005/8/layout/hierarchy1"/>
    <dgm:cxn modelId="{A74EC7F2-F1E8-8E4F-BEB0-FB486AE20991}" type="presParOf" srcId="{F5816529-F27E-4824-A87F-3E8999ED45C5}" destId="{054E34B6-63EB-410D-BE69-6CDF36D7211C}" srcOrd="1" destOrd="0" presId="urn:microsoft.com/office/officeart/2005/8/layout/hierarchy1"/>
    <dgm:cxn modelId="{71400D3D-2CE5-A74E-873F-ADEA72921D05}" type="presParOf" srcId="{3C7E5C4C-5E54-47B3-BB2A-4D7E4C870863}" destId="{405C22FB-21B3-4310-AB23-21C7E640C38C}" srcOrd="1" destOrd="0" presId="urn:microsoft.com/office/officeart/2005/8/layout/hierarchy1"/>
    <dgm:cxn modelId="{41DB4D81-CE9F-9D48-9BF3-15F2846F77F8}" type="presParOf" srcId="{405C22FB-21B3-4310-AB23-21C7E640C38C}" destId="{C91C7838-D235-4004-BB09-4C7CDBB3562B}" srcOrd="0" destOrd="0" presId="urn:microsoft.com/office/officeart/2005/8/layout/hierarchy1"/>
    <dgm:cxn modelId="{324B7988-F319-3543-A514-0A09052BD5CD}" type="presParOf" srcId="{405C22FB-21B3-4310-AB23-21C7E640C38C}" destId="{F35DADFE-6DBC-4267-A2B8-7F28BBB0FDC2}" srcOrd="1" destOrd="0" presId="urn:microsoft.com/office/officeart/2005/8/layout/hierarchy1"/>
    <dgm:cxn modelId="{1177337D-EDC2-FB49-9474-0F0DFE468547}" type="presParOf" srcId="{F35DADFE-6DBC-4267-A2B8-7F28BBB0FDC2}" destId="{87110329-2936-43A8-8D67-45C6003E0259}" srcOrd="0" destOrd="0" presId="urn:microsoft.com/office/officeart/2005/8/layout/hierarchy1"/>
    <dgm:cxn modelId="{F10BB6DC-455E-4048-AFD6-8DBC535C8B1F}" type="presParOf" srcId="{87110329-2936-43A8-8D67-45C6003E0259}" destId="{9413099B-17A0-4F23-A9CB-FB03B77D6A3D}" srcOrd="0" destOrd="0" presId="urn:microsoft.com/office/officeart/2005/8/layout/hierarchy1"/>
    <dgm:cxn modelId="{1F4DF953-449B-C541-AE95-BDCA180AB421}" type="presParOf" srcId="{87110329-2936-43A8-8D67-45C6003E0259}" destId="{F3411F7B-7C10-4BEE-8DCE-B0B9F7153B7A}" srcOrd="1" destOrd="0" presId="urn:microsoft.com/office/officeart/2005/8/layout/hierarchy1"/>
    <dgm:cxn modelId="{032FED7D-FFED-F14B-9F26-260D9AF55058}" type="presParOf" srcId="{F35DADFE-6DBC-4267-A2B8-7F28BBB0FDC2}" destId="{52916191-C1F4-4CE3-8278-B4879368D953}" srcOrd="1" destOrd="0" presId="urn:microsoft.com/office/officeart/2005/8/layout/hierarchy1"/>
    <dgm:cxn modelId="{1E386FED-A26A-7745-ABCF-2CACADC76F70}" type="presParOf" srcId="{52916191-C1F4-4CE3-8278-B4879368D953}" destId="{9C192EBB-3CCB-45D3-ADAE-EA7026F9F818}" srcOrd="0" destOrd="0" presId="urn:microsoft.com/office/officeart/2005/8/layout/hierarchy1"/>
    <dgm:cxn modelId="{8BD17CD7-6471-0643-8F6D-ED51BEEF3D99}" type="presParOf" srcId="{52916191-C1F4-4CE3-8278-B4879368D953}" destId="{D3D7A650-B4BA-4B41-AB17-D19D064BBCD0}" srcOrd="1" destOrd="0" presId="urn:microsoft.com/office/officeart/2005/8/layout/hierarchy1"/>
    <dgm:cxn modelId="{0E73D9BA-BC6D-E848-A293-E71ECF9D95EC}" type="presParOf" srcId="{D3D7A650-B4BA-4B41-AB17-D19D064BBCD0}" destId="{AE0A0158-9A6E-42FC-B3A8-06FF946195E3}" srcOrd="0" destOrd="0" presId="urn:microsoft.com/office/officeart/2005/8/layout/hierarchy1"/>
    <dgm:cxn modelId="{0BE138BD-59C5-4848-8B1C-0D099424E431}" type="presParOf" srcId="{AE0A0158-9A6E-42FC-B3A8-06FF946195E3}" destId="{05548830-AAAA-40BC-ACD9-243C22CB9880}" srcOrd="0" destOrd="0" presId="urn:microsoft.com/office/officeart/2005/8/layout/hierarchy1"/>
    <dgm:cxn modelId="{1080B77D-BB7A-5F4A-888E-558F862EA0F1}" type="presParOf" srcId="{AE0A0158-9A6E-42FC-B3A8-06FF946195E3}" destId="{930C7A9C-B0A1-4D1A-9EFF-11412C5B7DB2}" srcOrd="1" destOrd="0" presId="urn:microsoft.com/office/officeart/2005/8/layout/hierarchy1"/>
    <dgm:cxn modelId="{C1D5BAD4-C6D6-444F-8A1B-5557C9F35B1B}" type="presParOf" srcId="{D3D7A650-B4BA-4B41-AB17-D19D064BBCD0}" destId="{EB5B967F-992B-4581-9592-A69FFB03C162}" srcOrd="1" destOrd="0" presId="urn:microsoft.com/office/officeart/2005/8/layout/hierarchy1"/>
    <dgm:cxn modelId="{24C943CB-591A-5A44-BBC6-70A5415DF382}" type="presParOf" srcId="{52916191-C1F4-4CE3-8278-B4879368D953}" destId="{A2FEF0DB-CE07-4D66-BD64-3445A98ACAE3}" srcOrd="2" destOrd="0" presId="urn:microsoft.com/office/officeart/2005/8/layout/hierarchy1"/>
    <dgm:cxn modelId="{E4485964-488D-0846-9A5A-5EA1BD6CE9A7}" type="presParOf" srcId="{52916191-C1F4-4CE3-8278-B4879368D953}" destId="{64D2FE65-5B98-4417-AE7D-F1D781CF6DF1}" srcOrd="3" destOrd="0" presId="urn:microsoft.com/office/officeart/2005/8/layout/hierarchy1"/>
    <dgm:cxn modelId="{8E1B3854-0479-1E44-A102-BA0E7B4217CA}" type="presParOf" srcId="{64D2FE65-5B98-4417-AE7D-F1D781CF6DF1}" destId="{AE26D19D-008B-4DF8-8895-F79247FDB1FB}" srcOrd="0" destOrd="0" presId="urn:microsoft.com/office/officeart/2005/8/layout/hierarchy1"/>
    <dgm:cxn modelId="{178C1A46-C2A5-BB49-9C28-6AD518DF076B}" type="presParOf" srcId="{AE26D19D-008B-4DF8-8895-F79247FDB1FB}" destId="{A3055561-C95B-460A-BB24-11C4B6A0EC35}" srcOrd="0" destOrd="0" presId="urn:microsoft.com/office/officeart/2005/8/layout/hierarchy1"/>
    <dgm:cxn modelId="{0F4F28ED-09E1-0B41-9EB0-CC4C21AEDAA9}" type="presParOf" srcId="{AE26D19D-008B-4DF8-8895-F79247FDB1FB}" destId="{1CD0758A-F535-46CE-A8BB-DCB1CED28F74}" srcOrd="1" destOrd="0" presId="urn:microsoft.com/office/officeart/2005/8/layout/hierarchy1"/>
    <dgm:cxn modelId="{D904ADA7-B3C7-0542-A5B0-97BD390CBA68}" type="presParOf" srcId="{64D2FE65-5B98-4417-AE7D-F1D781CF6DF1}" destId="{DA146A84-EC12-498B-A3F4-E05C9EE9D8B5}" srcOrd="1" destOrd="0" presId="urn:microsoft.com/office/officeart/2005/8/layout/hierarchy1"/>
    <dgm:cxn modelId="{734AC5C9-BAC4-1740-AF40-D44B002B32A4}" type="presParOf" srcId="{405C22FB-21B3-4310-AB23-21C7E640C38C}" destId="{409BE6F5-8A05-4DCB-A59C-5A74F8440497}" srcOrd="2" destOrd="0" presId="urn:microsoft.com/office/officeart/2005/8/layout/hierarchy1"/>
    <dgm:cxn modelId="{7A8F8D9E-9C64-2446-B81A-C0E5769DDB37}" type="presParOf" srcId="{405C22FB-21B3-4310-AB23-21C7E640C38C}" destId="{97EA6ED1-E59D-492D-965F-B0D5D0CFE870}" srcOrd="3" destOrd="0" presId="urn:microsoft.com/office/officeart/2005/8/layout/hierarchy1"/>
    <dgm:cxn modelId="{2404AA62-C46C-D441-86AD-11FDF954CC45}" type="presParOf" srcId="{97EA6ED1-E59D-492D-965F-B0D5D0CFE870}" destId="{F4DAF7D8-EF71-45A3-B209-9588AE321601}" srcOrd="0" destOrd="0" presId="urn:microsoft.com/office/officeart/2005/8/layout/hierarchy1"/>
    <dgm:cxn modelId="{04C1B1FC-D8FF-A247-A75E-D22404DDA293}" type="presParOf" srcId="{F4DAF7D8-EF71-45A3-B209-9588AE321601}" destId="{50D42C26-52E1-4E4B-B031-8491C48C14DB}" srcOrd="0" destOrd="0" presId="urn:microsoft.com/office/officeart/2005/8/layout/hierarchy1"/>
    <dgm:cxn modelId="{F79D084D-ED58-3E49-BB62-4DD1D86C627B}" type="presParOf" srcId="{F4DAF7D8-EF71-45A3-B209-9588AE321601}" destId="{2F3494E2-2E25-408A-9F7A-7699983D63D0}" srcOrd="1" destOrd="0" presId="urn:microsoft.com/office/officeart/2005/8/layout/hierarchy1"/>
    <dgm:cxn modelId="{EA56AF68-C99F-2644-BED6-761D96E880AF}" type="presParOf" srcId="{97EA6ED1-E59D-492D-965F-B0D5D0CFE870}" destId="{EEFC1DE1-4C7B-4A91-BB75-4BF1580A1896}" srcOrd="1" destOrd="0" presId="urn:microsoft.com/office/officeart/2005/8/layout/hierarchy1"/>
    <dgm:cxn modelId="{2451C7EB-F4B8-A240-90EE-525DC395DB5E}" type="presParOf" srcId="{EEFC1DE1-4C7B-4A91-BB75-4BF1580A1896}" destId="{660A910E-1C74-4A08-9500-46A4EAAC8EFF}" srcOrd="0" destOrd="0" presId="urn:microsoft.com/office/officeart/2005/8/layout/hierarchy1"/>
    <dgm:cxn modelId="{6D99B1E8-631A-0840-A089-0CB673485B48}" type="presParOf" srcId="{EEFC1DE1-4C7B-4A91-BB75-4BF1580A1896}" destId="{F71E74BA-7E45-420C-8EA5-4EBCEB5889EA}" srcOrd="1" destOrd="0" presId="urn:microsoft.com/office/officeart/2005/8/layout/hierarchy1"/>
    <dgm:cxn modelId="{B62843C3-E0E6-554A-8E6C-A4401E15BBAA}" type="presParOf" srcId="{F71E74BA-7E45-420C-8EA5-4EBCEB5889EA}" destId="{20471971-49EC-46C4-B87F-7A2FA0EE64E9}" srcOrd="0" destOrd="0" presId="urn:microsoft.com/office/officeart/2005/8/layout/hierarchy1"/>
    <dgm:cxn modelId="{016D4B84-055C-9543-A2A1-85B666D8CC10}" type="presParOf" srcId="{20471971-49EC-46C4-B87F-7A2FA0EE64E9}" destId="{B2147A1C-E4C6-481B-9450-1714CDF42FF0}" srcOrd="0" destOrd="0" presId="urn:microsoft.com/office/officeart/2005/8/layout/hierarchy1"/>
    <dgm:cxn modelId="{74E36E7E-2B2B-6641-9D6F-BE95C98A3F76}" type="presParOf" srcId="{20471971-49EC-46C4-B87F-7A2FA0EE64E9}" destId="{42D89768-C45A-4FA2-99E6-A64845F7163E}" srcOrd="1" destOrd="0" presId="urn:microsoft.com/office/officeart/2005/8/layout/hierarchy1"/>
    <dgm:cxn modelId="{5C7008AC-6E19-F44F-8AC5-0ADBEE252149}" type="presParOf" srcId="{F71E74BA-7E45-420C-8EA5-4EBCEB5889EA}" destId="{4DEB0159-0294-490F-948C-7972A7C393FF}" srcOrd="1" destOrd="0" presId="urn:microsoft.com/office/officeart/2005/8/layout/hierarchy1"/>
    <dgm:cxn modelId="{17E64FE4-CB7E-9B45-BAE4-9842442D08A2}" type="presParOf" srcId="{EEFC1DE1-4C7B-4A91-BB75-4BF1580A1896}" destId="{6A2DBA9B-2CA6-4DFE-8E5C-2856CF3634E1}" srcOrd="2" destOrd="0" presId="urn:microsoft.com/office/officeart/2005/8/layout/hierarchy1"/>
    <dgm:cxn modelId="{886F327E-307D-D545-B987-9BCC0BFFB2CF}" type="presParOf" srcId="{EEFC1DE1-4C7B-4A91-BB75-4BF1580A1896}" destId="{3BC32806-E642-4FB7-B9BA-025D5E8D68F6}" srcOrd="3" destOrd="0" presId="urn:microsoft.com/office/officeart/2005/8/layout/hierarchy1"/>
    <dgm:cxn modelId="{6EBBA7E4-6C9D-CE4C-AC93-A3B0C4CBC558}" type="presParOf" srcId="{3BC32806-E642-4FB7-B9BA-025D5E8D68F6}" destId="{FD84C51F-C9F5-4892-9565-D708B9DF4AE3}" srcOrd="0" destOrd="0" presId="urn:microsoft.com/office/officeart/2005/8/layout/hierarchy1"/>
    <dgm:cxn modelId="{87CEAAED-66A5-AA46-89FC-21370673C1DD}" type="presParOf" srcId="{FD84C51F-C9F5-4892-9565-D708B9DF4AE3}" destId="{3B3CC18E-E4F3-4876-BEE1-0427F2834488}" srcOrd="0" destOrd="0" presId="urn:microsoft.com/office/officeart/2005/8/layout/hierarchy1"/>
    <dgm:cxn modelId="{ED8CE560-37BC-BE4F-9237-0EE1A810EDE6}" type="presParOf" srcId="{FD84C51F-C9F5-4892-9565-D708B9DF4AE3}" destId="{239F6393-6153-400A-89AB-8A7961FEDABE}" srcOrd="1" destOrd="0" presId="urn:microsoft.com/office/officeart/2005/8/layout/hierarchy1"/>
    <dgm:cxn modelId="{643D87C7-1722-2C49-8AF5-1FC47F6ECF59}" type="presParOf" srcId="{3BC32806-E642-4FB7-B9BA-025D5E8D68F6}" destId="{2756F88E-E6FE-49DF-A1F3-6E129D64CEE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C3129-B30E-4C60-8A17-803B9CE2450A}">
      <dsp:nvSpPr>
        <dsp:cNvPr id="0" name=""/>
        <dsp:cNvSpPr/>
      </dsp:nvSpPr>
      <dsp:spPr>
        <a:xfrm rot="5400000">
          <a:off x="3841194" y="-1366549"/>
          <a:ext cx="1126331" cy="41452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Traditional marketing outreach</a:t>
          </a:r>
          <a:endParaRPr lang="en-US" sz="2300" kern="1200" dirty="0"/>
        </a:p>
        <a:p>
          <a:pPr marL="228600" lvl="1" indent="-228600" algn="l" defTabSz="1022350">
            <a:lnSpc>
              <a:spcPct val="90000"/>
            </a:lnSpc>
            <a:spcBef>
              <a:spcPct val="0"/>
            </a:spcBef>
            <a:spcAft>
              <a:spcPct val="15000"/>
            </a:spcAft>
            <a:buChar char="••"/>
          </a:pPr>
          <a:r>
            <a:rPr lang="en-US" sz="2300" kern="1200" dirty="0" smtClean="0"/>
            <a:t>Slogans and brochures</a:t>
          </a:r>
          <a:endParaRPr lang="en-US" sz="2300" kern="1200" dirty="0"/>
        </a:p>
      </dsp:txBody>
      <dsp:txXfrm rot="-5400000">
        <a:off x="2331720" y="197908"/>
        <a:ext cx="4090297" cy="1016365"/>
      </dsp:txXfrm>
    </dsp:sp>
    <dsp:sp modelId="{641561AD-252D-4B80-B3E2-E789F35F7F86}">
      <dsp:nvSpPr>
        <dsp:cNvPr id="0" name=""/>
        <dsp:cNvSpPr/>
      </dsp:nvSpPr>
      <dsp:spPr>
        <a:xfrm>
          <a:off x="0" y="2133"/>
          <a:ext cx="2331720" cy="140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One-way Communication</a:t>
          </a:r>
          <a:endParaRPr lang="en-US" sz="2300" kern="1200" dirty="0">
            <a:solidFill>
              <a:schemeClr val="tx1"/>
            </a:solidFill>
          </a:endParaRPr>
        </a:p>
      </dsp:txBody>
      <dsp:txXfrm>
        <a:off x="68729" y="70862"/>
        <a:ext cx="2194262" cy="1270456"/>
      </dsp:txXfrm>
    </dsp:sp>
    <dsp:sp modelId="{0FA0DBAB-36AC-4344-B72B-A0DF2AEA2D7A}">
      <dsp:nvSpPr>
        <dsp:cNvPr id="0" name=""/>
        <dsp:cNvSpPr/>
      </dsp:nvSpPr>
      <dsp:spPr>
        <a:xfrm rot="5400000">
          <a:off x="3841194" y="111759"/>
          <a:ext cx="1126331" cy="41452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Interaction with “customers”</a:t>
          </a:r>
          <a:endParaRPr lang="en-US" sz="2300" kern="1200" dirty="0"/>
        </a:p>
        <a:p>
          <a:pPr marL="228600" lvl="1" indent="-228600" algn="l" defTabSz="1022350">
            <a:lnSpc>
              <a:spcPct val="90000"/>
            </a:lnSpc>
            <a:spcBef>
              <a:spcPct val="0"/>
            </a:spcBef>
            <a:spcAft>
              <a:spcPct val="15000"/>
            </a:spcAft>
            <a:buChar char="••"/>
          </a:pPr>
          <a:r>
            <a:rPr lang="en-US" sz="2300" kern="1200" dirty="0" smtClean="0"/>
            <a:t>Elevator CONVERSATION</a:t>
          </a:r>
          <a:endParaRPr lang="en-US" sz="2300" kern="1200" dirty="0"/>
        </a:p>
      </dsp:txBody>
      <dsp:txXfrm rot="-5400000">
        <a:off x="2331720" y="1676217"/>
        <a:ext cx="4090297" cy="1016365"/>
      </dsp:txXfrm>
    </dsp:sp>
    <dsp:sp modelId="{F94D3DA2-2D68-46D3-A3DC-C49656C4D483}">
      <dsp:nvSpPr>
        <dsp:cNvPr id="0" name=""/>
        <dsp:cNvSpPr/>
      </dsp:nvSpPr>
      <dsp:spPr>
        <a:xfrm>
          <a:off x="0" y="1480442"/>
          <a:ext cx="2331720" cy="140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Two-way Communication</a:t>
          </a:r>
          <a:endParaRPr lang="en-US" sz="2300" kern="1200" dirty="0">
            <a:solidFill>
              <a:srgbClr val="000000"/>
            </a:solidFill>
          </a:endParaRPr>
        </a:p>
      </dsp:txBody>
      <dsp:txXfrm>
        <a:off x="68729" y="1549171"/>
        <a:ext cx="2194262" cy="1270456"/>
      </dsp:txXfrm>
    </dsp:sp>
    <dsp:sp modelId="{D1884D77-072A-44CC-B184-F274DE15C285}">
      <dsp:nvSpPr>
        <dsp:cNvPr id="0" name=""/>
        <dsp:cNvSpPr/>
      </dsp:nvSpPr>
      <dsp:spPr>
        <a:xfrm rot="5400000">
          <a:off x="3841194" y="1590069"/>
          <a:ext cx="1126331" cy="41452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Storytelling</a:t>
          </a:r>
          <a:endParaRPr lang="en-US" sz="2300" kern="1200" dirty="0"/>
        </a:p>
        <a:p>
          <a:pPr marL="228600" lvl="1" indent="-228600" algn="l" defTabSz="1022350">
            <a:lnSpc>
              <a:spcPct val="90000"/>
            </a:lnSpc>
            <a:spcBef>
              <a:spcPct val="0"/>
            </a:spcBef>
            <a:spcAft>
              <a:spcPct val="15000"/>
            </a:spcAft>
            <a:buChar char="••"/>
          </a:pPr>
          <a:r>
            <a:rPr lang="en-US" sz="2300" kern="1200" dirty="0" smtClean="0"/>
            <a:t>Emotional connection</a:t>
          </a:r>
          <a:endParaRPr lang="en-US" sz="2300" kern="1200" dirty="0"/>
        </a:p>
      </dsp:txBody>
      <dsp:txXfrm rot="-5400000">
        <a:off x="2331720" y="3154527"/>
        <a:ext cx="4090297" cy="1016365"/>
      </dsp:txXfrm>
    </dsp:sp>
    <dsp:sp modelId="{AEE45F85-C558-4A81-8EC7-BE92A1D25DC8}">
      <dsp:nvSpPr>
        <dsp:cNvPr id="0" name=""/>
        <dsp:cNvSpPr/>
      </dsp:nvSpPr>
      <dsp:spPr>
        <a:xfrm>
          <a:off x="0" y="2958752"/>
          <a:ext cx="2331720" cy="1407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“Three-Way” Communication</a:t>
          </a:r>
          <a:endParaRPr lang="en-US" sz="2300" kern="1200" dirty="0">
            <a:solidFill>
              <a:srgbClr val="000000"/>
            </a:solidFill>
          </a:endParaRPr>
        </a:p>
      </dsp:txBody>
      <dsp:txXfrm>
        <a:off x="68729" y="3027481"/>
        <a:ext cx="2194262" cy="1270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6058F-F7A0-4016-BBE0-51C6E59790AC}">
      <dsp:nvSpPr>
        <dsp:cNvPr id="0" name=""/>
        <dsp:cNvSpPr/>
      </dsp:nvSpPr>
      <dsp:spPr>
        <a:xfrm>
          <a:off x="1220215" y="0"/>
          <a:ext cx="1682496" cy="934720"/>
        </a:xfrm>
        <a:prstGeom prst="roundRect">
          <a:avLst>
            <a:gd name="adj" fmla="val 10000"/>
          </a:avLst>
        </a:prstGeom>
        <a:solidFill>
          <a:srgbClr val="376092">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Facts</a:t>
          </a:r>
          <a:endParaRPr lang="en-US" sz="3800" kern="1200" dirty="0"/>
        </a:p>
      </dsp:txBody>
      <dsp:txXfrm>
        <a:off x="1247592" y="27377"/>
        <a:ext cx="1627742" cy="879966"/>
      </dsp:txXfrm>
    </dsp:sp>
    <dsp:sp modelId="{7BE3982B-50F0-4E61-AF73-84AE92965B9A}">
      <dsp:nvSpPr>
        <dsp:cNvPr id="0" name=""/>
        <dsp:cNvSpPr/>
      </dsp:nvSpPr>
      <dsp:spPr>
        <a:xfrm>
          <a:off x="3650488" y="0"/>
          <a:ext cx="1682496" cy="934720"/>
        </a:xfrm>
        <a:prstGeom prst="roundRect">
          <a:avLst>
            <a:gd name="adj" fmla="val 10000"/>
          </a:avLst>
        </a:prstGeom>
        <a:solidFill>
          <a:srgbClr val="376092">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Stories</a:t>
          </a:r>
          <a:endParaRPr lang="en-US" sz="3800" kern="1200" dirty="0"/>
        </a:p>
      </dsp:txBody>
      <dsp:txXfrm>
        <a:off x="3677865" y="27377"/>
        <a:ext cx="1627742" cy="879966"/>
      </dsp:txXfrm>
    </dsp:sp>
    <dsp:sp modelId="{653CB9D3-0D3C-4E53-9B94-B41E89F4185B}">
      <dsp:nvSpPr>
        <dsp:cNvPr id="0" name=""/>
        <dsp:cNvSpPr/>
      </dsp:nvSpPr>
      <dsp:spPr>
        <a:xfrm>
          <a:off x="2926080" y="3972560"/>
          <a:ext cx="701040" cy="701040"/>
        </a:xfrm>
        <a:prstGeom prst="triangle">
          <a:avLst/>
        </a:prstGeom>
        <a:solidFill>
          <a:schemeClr val="tx1">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sp>
    <dsp:sp modelId="{BFA9D56A-00B9-4D63-AB54-D7AA9830F130}">
      <dsp:nvSpPr>
        <dsp:cNvPr id="0" name=""/>
        <dsp:cNvSpPr/>
      </dsp:nvSpPr>
      <dsp:spPr>
        <a:xfrm rot="1011467">
          <a:off x="1173479" y="3679057"/>
          <a:ext cx="4206240" cy="284154"/>
        </a:xfrm>
        <a:prstGeom prst="rect">
          <a:avLst/>
        </a:prstGeom>
        <a:solidFill>
          <a:srgbClr val="0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0FE4E-24ED-45EA-B5EC-85ADEEA342D1}">
      <dsp:nvSpPr>
        <dsp:cNvPr id="0" name=""/>
        <dsp:cNvSpPr/>
      </dsp:nvSpPr>
      <dsp:spPr>
        <a:xfrm>
          <a:off x="3650488" y="2613560"/>
          <a:ext cx="1682496" cy="1196441"/>
        </a:xfrm>
        <a:prstGeom prst="roundRect">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Shared Experience </a:t>
          </a:r>
          <a:endParaRPr lang="en-US" sz="2400" kern="1200" dirty="0"/>
        </a:p>
      </dsp:txBody>
      <dsp:txXfrm>
        <a:off x="3708893" y="2671965"/>
        <a:ext cx="1565686" cy="1079631"/>
      </dsp:txXfrm>
    </dsp:sp>
    <dsp:sp modelId="{F6BC8A22-0A3F-4A18-B119-9069CBB582CF}">
      <dsp:nvSpPr>
        <dsp:cNvPr id="0" name=""/>
        <dsp:cNvSpPr/>
      </dsp:nvSpPr>
      <dsp:spPr>
        <a:xfrm>
          <a:off x="3650488" y="1318155"/>
          <a:ext cx="1682496" cy="1196441"/>
        </a:xfrm>
        <a:prstGeom prst="roundRect">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Emotion </a:t>
          </a:r>
          <a:endParaRPr lang="en-US" sz="2400" kern="1200" dirty="0"/>
        </a:p>
      </dsp:txBody>
      <dsp:txXfrm>
        <a:off x="3708893" y="1376560"/>
        <a:ext cx="1565686" cy="1079631"/>
      </dsp:txXfrm>
    </dsp:sp>
    <dsp:sp modelId="{23802EB8-9708-4C3E-989C-47C1AEEC78A1}">
      <dsp:nvSpPr>
        <dsp:cNvPr id="0" name=""/>
        <dsp:cNvSpPr/>
      </dsp:nvSpPr>
      <dsp:spPr>
        <a:xfrm>
          <a:off x="1379725" y="2438395"/>
          <a:ext cx="1363477" cy="611226"/>
        </a:xfrm>
        <a:prstGeom prst="roundRect">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Attribute</a:t>
          </a:r>
          <a:endParaRPr lang="en-US" sz="2400" kern="1200" dirty="0"/>
        </a:p>
      </dsp:txBody>
      <dsp:txXfrm>
        <a:off x="1409563" y="2468233"/>
        <a:ext cx="1303801" cy="551550"/>
      </dsp:txXfrm>
    </dsp:sp>
    <dsp:sp modelId="{C653A761-B49D-4E2B-BE04-9BA416763887}">
      <dsp:nvSpPr>
        <dsp:cNvPr id="0" name=""/>
        <dsp:cNvSpPr/>
      </dsp:nvSpPr>
      <dsp:spPr>
        <a:xfrm>
          <a:off x="1379725" y="1531923"/>
          <a:ext cx="1363477" cy="677879"/>
        </a:xfrm>
        <a:prstGeom prst="roundRect">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Attribute</a:t>
          </a:r>
          <a:endParaRPr lang="en-US" sz="2400" kern="1200" dirty="0"/>
        </a:p>
      </dsp:txBody>
      <dsp:txXfrm>
        <a:off x="1412816" y="1565014"/>
        <a:ext cx="1297295" cy="611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DBA9B-2CA6-4DFE-8E5C-2856CF3634E1}">
      <dsp:nvSpPr>
        <dsp:cNvPr id="0" name=""/>
        <dsp:cNvSpPr/>
      </dsp:nvSpPr>
      <dsp:spPr>
        <a:xfrm>
          <a:off x="5386127" y="2902756"/>
          <a:ext cx="925376" cy="440394"/>
        </a:xfrm>
        <a:custGeom>
          <a:avLst/>
          <a:gdLst/>
          <a:ahLst/>
          <a:cxnLst/>
          <a:rect l="0" t="0" r="0" b="0"/>
          <a:pathLst>
            <a:path>
              <a:moveTo>
                <a:pt x="0" y="0"/>
              </a:moveTo>
              <a:lnTo>
                <a:pt x="0" y="300116"/>
              </a:lnTo>
              <a:lnTo>
                <a:pt x="925376" y="300116"/>
              </a:lnTo>
              <a:lnTo>
                <a:pt x="925376" y="4403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A910E-1C74-4A08-9500-46A4EAAC8EFF}">
      <dsp:nvSpPr>
        <dsp:cNvPr id="0" name=""/>
        <dsp:cNvSpPr/>
      </dsp:nvSpPr>
      <dsp:spPr>
        <a:xfrm>
          <a:off x="4460750" y="2902756"/>
          <a:ext cx="925376" cy="440394"/>
        </a:xfrm>
        <a:custGeom>
          <a:avLst/>
          <a:gdLst/>
          <a:ahLst/>
          <a:cxnLst/>
          <a:rect l="0" t="0" r="0" b="0"/>
          <a:pathLst>
            <a:path>
              <a:moveTo>
                <a:pt x="925376" y="0"/>
              </a:moveTo>
              <a:lnTo>
                <a:pt x="925376" y="300116"/>
              </a:lnTo>
              <a:lnTo>
                <a:pt x="0" y="300116"/>
              </a:lnTo>
              <a:lnTo>
                <a:pt x="0" y="4403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BE6F5-8A05-4DCB-A59C-5A74F8440497}">
      <dsp:nvSpPr>
        <dsp:cNvPr id="0" name=""/>
        <dsp:cNvSpPr/>
      </dsp:nvSpPr>
      <dsp:spPr>
        <a:xfrm>
          <a:off x="3535374" y="1500811"/>
          <a:ext cx="1850752" cy="440394"/>
        </a:xfrm>
        <a:custGeom>
          <a:avLst/>
          <a:gdLst/>
          <a:ahLst/>
          <a:cxnLst/>
          <a:rect l="0" t="0" r="0" b="0"/>
          <a:pathLst>
            <a:path>
              <a:moveTo>
                <a:pt x="0" y="0"/>
              </a:moveTo>
              <a:lnTo>
                <a:pt x="0" y="300116"/>
              </a:lnTo>
              <a:lnTo>
                <a:pt x="1850752" y="300116"/>
              </a:lnTo>
              <a:lnTo>
                <a:pt x="1850752" y="440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EF0DB-CE07-4D66-BD64-3445A98ACAE3}">
      <dsp:nvSpPr>
        <dsp:cNvPr id="0" name=""/>
        <dsp:cNvSpPr/>
      </dsp:nvSpPr>
      <dsp:spPr>
        <a:xfrm>
          <a:off x="1684622" y="2902756"/>
          <a:ext cx="925376" cy="440394"/>
        </a:xfrm>
        <a:custGeom>
          <a:avLst/>
          <a:gdLst/>
          <a:ahLst/>
          <a:cxnLst/>
          <a:rect l="0" t="0" r="0" b="0"/>
          <a:pathLst>
            <a:path>
              <a:moveTo>
                <a:pt x="0" y="0"/>
              </a:moveTo>
              <a:lnTo>
                <a:pt x="0" y="300116"/>
              </a:lnTo>
              <a:lnTo>
                <a:pt x="925376" y="300116"/>
              </a:lnTo>
              <a:lnTo>
                <a:pt x="925376" y="4403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92EBB-3CCB-45D3-ADAE-EA7026F9F818}">
      <dsp:nvSpPr>
        <dsp:cNvPr id="0" name=""/>
        <dsp:cNvSpPr/>
      </dsp:nvSpPr>
      <dsp:spPr>
        <a:xfrm>
          <a:off x="759246" y="2902756"/>
          <a:ext cx="925376" cy="440394"/>
        </a:xfrm>
        <a:custGeom>
          <a:avLst/>
          <a:gdLst/>
          <a:ahLst/>
          <a:cxnLst/>
          <a:rect l="0" t="0" r="0" b="0"/>
          <a:pathLst>
            <a:path>
              <a:moveTo>
                <a:pt x="925376" y="0"/>
              </a:moveTo>
              <a:lnTo>
                <a:pt x="925376" y="300116"/>
              </a:lnTo>
              <a:lnTo>
                <a:pt x="0" y="300116"/>
              </a:lnTo>
              <a:lnTo>
                <a:pt x="0" y="4403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C7838-D235-4004-BB09-4C7CDBB3562B}">
      <dsp:nvSpPr>
        <dsp:cNvPr id="0" name=""/>
        <dsp:cNvSpPr/>
      </dsp:nvSpPr>
      <dsp:spPr>
        <a:xfrm>
          <a:off x="1684622" y="1500811"/>
          <a:ext cx="1850752" cy="440394"/>
        </a:xfrm>
        <a:custGeom>
          <a:avLst/>
          <a:gdLst/>
          <a:ahLst/>
          <a:cxnLst/>
          <a:rect l="0" t="0" r="0" b="0"/>
          <a:pathLst>
            <a:path>
              <a:moveTo>
                <a:pt x="1850752" y="0"/>
              </a:moveTo>
              <a:lnTo>
                <a:pt x="1850752" y="300116"/>
              </a:lnTo>
              <a:lnTo>
                <a:pt x="0" y="300116"/>
              </a:lnTo>
              <a:lnTo>
                <a:pt x="0" y="440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B2AC2-DAE8-4C93-9B3E-876F5F5C1640}">
      <dsp:nvSpPr>
        <dsp:cNvPr id="0" name=""/>
        <dsp:cNvSpPr/>
      </dsp:nvSpPr>
      <dsp:spPr>
        <a:xfrm>
          <a:off x="2778249" y="539261"/>
          <a:ext cx="1514251" cy="961549"/>
        </a:xfrm>
        <a:prstGeom prst="roundRect">
          <a:avLst>
            <a:gd name="adj" fmla="val 10000"/>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E34B6-63EB-410D-BE69-6CDF36D7211C}">
      <dsp:nvSpPr>
        <dsp:cNvPr id="0" name=""/>
        <dsp:cNvSpPr/>
      </dsp:nvSpPr>
      <dsp:spPr>
        <a:xfrm>
          <a:off x="2946499" y="699099"/>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Mission</a:t>
          </a:r>
          <a:endParaRPr lang="en-US" sz="2500" kern="1200" dirty="0"/>
        </a:p>
      </dsp:txBody>
      <dsp:txXfrm>
        <a:off x="2974662" y="727262"/>
        <a:ext cx="1457925" cy="905223"/>
      </dsp:txXfrm>
    </dsp:sp>
    <dsp:sp modelId="{9413099B-17A0-4F23-A9CB-FB03B77D6A3D}">
      <dsp:nvSpPr>
        <dsp:cNvPr id="0" name=""/>
        <dsp:cNvSpPr/>
      </dsp:nvSpPr>
      <dsp:spPr>
        <a:xfrm>
          <a:off x="927496" y="1941206"/>
          <a:ext cx="1514251" cy="961549"/>
        </a:xfrm>
        <a:prstGeom prst="roundRect">
          <a:avLst>
            <a:gd name="adj" fmla="val 10000"/>
          </a:avLst>
        </a:prstGeom>
        <a:solidFill>
          <a:srgbClr val="5D6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11F7B-7C10-4BEE-8DCE-B0B9F7153B7A}">
      <dsp:nvSpPr>
        <dsp:cNvPr id="0" name=""/>
        <dsp:cNvSpPr/>
      </dsp:nvSpPr>
      <dsp:spPr>
        <a:xfrm>
          <a:off x="1095747" y="2101043"/>
          <a:ext cx="1514251" cy="961549"/>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Key Attribute</a:t>
          </a:r>
          <a:endParaRPr lang="en-US" sz="2500" kern="1200" dirty="0"/>
        </a:p>
      </dsp:txBody>
      <dsp:txXfrm>
        <a:off x="1123910" y="2129206"/>
        <a:ext cx="1457925" cy="905223"/>
      </dsp:txXfrm>
    </dsp:sp>
    <dsp:sp modelId="{05548830-AAAA-40BC-ACD9-243C22CB9880}">
      <dsp:nvSpPr>
        <dsp:cNvPr id="0" name=""/>
        <dsp:cNvSpPr/>
      </dsp:nvSpPr>
      <dsp:spPr>
        <a:xfrm>
          <a:off x="2120" y="3343150"/>
          <a:ext cx="1514251" cy="96154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C7A9C-B0A1-4D1A-9EFF-11412C5B7DB2}">
      <dsp:nvSpPr>
        <dsp:cNvPr id="0" name=""/>
        <dsp:cNvSpPr/>
      </dsp:nvSpPr>
      <dsp:spPr>
        <a:xfrm>
          <a:off x="170370" y="3502988"/>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Story</a:t>
          </a:r>
          <a:endParaRPr lang="en-US" sz="2500" kern="1200" dirty="0"/>
        </a:p>
      </dsp:txBody>
      <dsp:txXfrm>
        <a:off x="198533" y="3531151"/>
        <a:ext cx="1457925" cy="905223"/>
      </dsp:txXfrm>
    </dsp:sp>
    <dsp:sp modelId="{A3055561-C95B-460A-BB24-11C4B6A0EC35}">
      <dsp:nvSpPr>
        <dsp:cNvPr id="0" name=""/>
        <dsp:cNvSpPr/>
      </dsp:nvSpPr>
      <dsp:spPr>
        <a:xfrm>
          <a:off x="1852872" y="3343150"/>
          <a:ext cx="1514251" cy="96154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0758A-F535-46CE-A8BB-DCB1CED28F74}">
      <dsp:nvSpPr>
        <dsp:cNvPr id="0" name=""/>
        <dsp:cNvSpPr/>
      </dsp:nvSpPr>
      <dsp:spPr>
        <a:xfrm>
          <a:off x="2021123" y="3502988"/>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Story</a:t>
          </a:r>
          <a:endParaRPr lang="en-US" sz="2500" kern="1200" dirty="0"/>
        </a:p>
      </dsp:txBody>
      <dsp:txXfrm>
        <a:off x="2049286" y="3531151"/>
        <a:ext cx="1457925" cy="905223"/>
      </dsp:txXfrm>
    </dsp:sp>
    <dsp:sp modelId="{50D42C26-52E1-4E4B-B031-8491C48C14DB}">
      <dsp:nvSpPr>
        <dsp:cNvPr id="0" name=""/>
        <dsp:cNvSpPr/>
      </dsp:nvSpPr>
      <dsp:spPr>
        <a:xfrm>
          <a:off x="4629001" y="1941206"/>
          <a:ext cx="1514251" cy="961549"/>
        </a:xfrm>
        <a:prstGeom prst="roundRect">
          <a:avLst>
            <a:gd name="adj" fmla="val 10000"/>
          </a:avLst>
        </a:prstGeom>
        <a:solidFill>
          <a:srgbClr val="5D6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494E2-2E25-408A-9F7A-7699983D63D0}">
      <dsp:nvSpPr>
        <dsp:cNvPr id="0" name=""/>
        <dsp:cNvSpPr/>
      </dsp:nvSpPr>
      <dsp:spPr>
        <a:xfrm>
          <a:off x="4797251" y="2101043"/>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Key Attribute</a:t>
          </a:r>
          <a:endParaRPr lang="en-US" sz="2500" kern="1200" dirty="0"/>
        </a:p>
      </dsp:txBody>
      <dsp:txXfrm>
        <a:off x="4825414" y="2129206"/>
        <a:ext cx="1457925" cy="905223"/>
      </dsp:txXfrm>
    </dsp:sp>
    <dsp:sp modelId="{B2147A1C-E4C6-481B-9450-1714CDF42FF0}">
      <dsp:nvSpPr>
        <dsp:cNvPr id="0" name=""/>
        <dsp:cNvSpPr/>
      </dsp:nvSpPr>
      <dsp:spPr>
        <a:xfrm>
          <a:off x="3703625" y="3343150"/>
          <a:ext cx="1514251" cy="96154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89768-C45A-4FA2-99E6-A64845F7163E}">
      <dsp:nvSpPr>
        <dsp:cNvPr id="0" name=""/>
        <dsp:cNvSpPr/>
      </dsp:nvSpPr>
      <dsp:spPr>
        <a:xfrm>
          <a:off x="3871875" y="3502988"/>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Story</a:t>
          </a:r>
          <a:endParaRPr lang="en-US" sz="2500" kern="1200" dirty="0"/>
        </a:p>
      </dsp:txBody>
      <dsp:txXfrm>
        <a:off x="3900038" y="3531151"/>
        <a:ext cx="1457925" cy="905223"/>
      </dsp:txXfrm>
    </dsp:sp>
    <dsp:sp modelId="{3B3CC18E-E4F3-4876-BEE1-0427F2834488}">
      <dsp:nvSpPr>
        <dsp:cNvPr id="0" name=""/>
        <dsp:cNvSpPr/>
      </dsp:nvSpPr>
      <dsp:spPr>
        <a:xfrm>
          <a:off x="5554377" y="3343150"/>
          <a:ext cx="1514251" cy="96154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F6393-6153-400A-89AB-8A7961FEDABE}">
      <dsp:nvSpPr>
        <dsp:cNvPr id="0" name=""/>
        <dsp:cNvSpPr/>
      </dsp:nvSpPr>
      <dsp:spPr>
        <a:xfrm>
          <a:off x="5722627" y="3502988"/>
          <a:ext cx="1514251" cy="961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Story</a:t>
          </a:r>
          <a:endParaRPr lang="en-US" sz="2500" kern="1200" dirty="0"/>
        </a:p>
      </dsp:txBody>
      <dsp:txXfrm>
        <a:off x="5750790" y="3531151"/>
        <a:ext cx="1457925" cy="9052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Partners In Mission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Partners in Mission</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Diocese of Dallas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167C3B-337F-4261-9442-CD90C6155089}" type="slidenum">
              <a:rPr lang="en-US" smtClean="0"/>
              <a:t>‹#›</a:t>
            </a:fld>
            <a:endParaRPr lang="en-US"/>
          </a:p>
        </p:txBody>
      </p:sp>
    </p:spTree>
    <p:extLst>
      <p:ext uri="{BB962C8B-B14F-4D97-AF65-F5344CB8AC3E}">
        <p14:creationId xmlns:p14="http://schemas.microsoft.com/office/powerpoint/2010/main" val="257660219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en-US" smtClean="0"/>
              <a:t>Partners In Mission</a:t>
            </a: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smtClean="0"/>
              <a:t>Partners in Mission</a:t>
            </a: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US" smtClean="0"/>
              <a:t>Diocese of Dallas</a:t>
            </a: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A63334D-43A4-4AA5-887F-7894A83C32FE}" type="slidenum">
              <a:rPr lang="en-US"/>
              <a:pPr>
                <a:defRPr/>
              </a:pPr>
              <a:t>‹#›</a:t>
            </a:fld>
            <a:endParaRPr lang="en-US"/>
          </a:p>
        </p:txBody>
      </p:sp>
    </p:spTree>
    <p:extLst>
      <p:ext uri="{BB962C8B-B14F-4D97-AF65-F5344CB8AC3E}">
        <p14:creationId xmlns:p14="http://schemas.microsoft.com/office/powerpoint/2010/main" val="96892524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02756" indent="-270291">
              <a:defRPr sz="2300">
                <a:solidFill>
                  <a:schemeClr val="tx1"/>
                </a:solidFill>
                <a:latin typeface="Times" charset="0"/>
                <a:ea typeface="MS PGothic" charset="0"/>
                <a:cs typeface="MS PGothic" charset="0"/>
              </a:defRPr>
            </a:lvl2pPr>
            <a:lvl3pPr marL="1081164" indent="-216233">
              <a:defRPr sz="2300">
                <a:solidFill>
                  <a:schemeClr val="tx1"/>
                </a:solidFill>
                <a:latin typeface="Times" charset="0"/>
                <a:ea typeface="MS PGothic" charset="0"/>
                <a:cs typeface="MS PGothic" charset="0"/>
              </a:defRPr>
            </a:lvl3pPr>
            <a:lvl4pPr marL="1513629" indent="-216233">
              <a:defRPr sz="2300">
                <a:solidFill>
                  <a:schemeClr val="tx1"/>
                </a:solidFill>
                <a:latin typeface="Times" charset="0"/>
                <a:ea typeface="MS PGothic" charset="0"/>
                <a:cs typeface="MS PGothic" charset="0"/>
              </a:defRPr>
            </a:lvl4pPr>
            <a:lvl5pPr marL="1946095" indent="-216233">
              <a:defRPr sz="2300">
                <a:solidFill>
                  <a:schemeClr val="tx1"/>
                </a:solidFill>
                <a:latin typeface="Times"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4ED9ACC6-9D62-1A46-8D6C-A6E1AB879CCF}"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endParaRPr>
          </a:p>
        </p:txBody>
      </p:sp>
      <p:sp>
        <p:nvSpPr>
          <p:cNvPr id="2" name="Date Placeholder 1">
            <a:extLst>
              <a:ext uri="{FF2B5EF4-FFF2-40B4-BE49-F238E27FC236}"/>
            </a:extLst>
          </p:cNvPr>
          <p:cNvSpPr>
            <a:spLocks noGrp="1"/>
          </p:cNvSpPr>
          <p:nvPr>
            <p:ph type="dt" sz="quarter" idx="1"/>
          </p:nvPr>
        </p:nvSpPr>
        <p:spPr/>
        <p:txBody>
          <a:bodyPr/>
          <a:lstStyle/>
          <a:p>
            <a:pPr>
              <a:defRPr/>
            </a:pPr>
            <a:r>
              <a:rPr lang="en-US" smtClean="0"/>
              <a:t>Partners in Mission</a:t>
            </a:r>
            <a:endParaRPr lang="en-US"/>
          </a:p>
        </p:txBody>
      </p:sp>
      <p:sp>
        <p:nvSpPr>
          <p:cNvPr id="3" name="Footer Placeholder 2"/>
          <p:cNvSpPr>
            <a:spLocks noGrp="1"/>
          </p:cNvSpPr>
          <p:nvPr>
            <p:ph type="ftr" sz="quarter" idx="10"/>
          </p:nvPr>
        </p:nvSpPr>
        <p:spPr/>
        <p:txBody>
          <a:bodyPr/>
          <a:lstStyle/>
          <a:p>
            <a:pPr>
              <a:defRPr/>
            </a:pPr>
            <a:r>
              <a:rPr lang="en-US" smtClean="0"/>
              <a:t>Diocese of Dallas</a:t>
            </a:r>
            <a:endParaRPr lang="en-US"/>
          </a:p>
        </p:txBody>
      </p:sp>
      <p:sp>
        <p:nvSpPr>
          <p:cNvPr id="4" name="Header Placeholder 3"/>
          <p:cNvSpPr>
            <a:spLocks noGrp="1"/>
          </p:cNvSpPr>
          <p:nvPr>
            <p:ph type="hdr" sz="quarter" idx="11"/>
          </p:nvPr>
        </p:nvSpPr>
        <p:spPr/>
        <p:txBody>
          <a:bodyPr/>
          <a:lstStyle/>
          <a:p>
            <a:pPr>
              <a:defRPr/>
            </a:pPr>
            <a:r>
              <a:rPr lang="en-US" smtClean="0"/>
              <a:t>Partners In Mission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15</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16</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17</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18</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19</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20</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21</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22</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23</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24</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
        <p:nvSpPr>
          <p:cNvPr id="4" name="Date Placeholder 3"/>
          <p:cNvSpPr>
            <a:spLocks noGrp="1"/>
          </p:cNvSpPr>
          <p:nvPr>
            <p:ph type="dt" sz="quarter" idx="1"/>
          </p:nvPr>
        </p:nvSpPr>
        <p:spPr/>
        <p:txBody>
          <a:bodyPr/>
          <a:lstStyle/>
          <a:p>
            <a:pPr>
              <a:defRPr/>
            </a:pPr>
            <a:r>
              <a:rPr lang="en-US" smtClean="0"/>
              <a:t>Partners in Mission</a:t>
            </a:r>
            <a:endParaRPr lang="en-US"/>
          </a:p>
        </p:txBody>
      </p:sp>
      <p:sp>
        <p:nvSpPr>
          <p:cNvPr id="5" name="Footer Placeholder 4"/>
          <p:cNvSpPr>
            <a:spLocks noGrp="1"/>
          </p:cNvSpPr>
          <p:nvPr>
            <p:ph type="ftr" sz="quarter" idx="4"/>
          </p:nvPr>
        </p:nvSpPr>
        <p:spPr/>
        <p:txBody>
          <a:bodyPr/>
          <a:lstStyle/>
          <a:p>
            <a:pPr>
              <a:defRPr/>
            </a:pPr>
            <a:r>
              <a:rPr lang="en-US" smtClean="0"/>
              <a:t>Diocese of Dallas</a:t>
            </a:r>
            <a:endParaRPr lang="en-US"/>
          </a:p>
        </p:txBody>
      </p:sp>
      <p:sp>
        <p:nvSpPr>
          <p:cNvPr id="5939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7AD517-8BFA-DD49-A67E-BD7F91C865B2}" type="slidenum">
              <a:rPr lang="en-US" sz="1200"/>
              <a:pPr/>
              <a:t>25</a:t>
            </a:fld>
            <a:endParaRPr lang="en-US" sz="1200"/>
          </a:p>
        </p:txBody>
      </p:sp>
      <p:sp>
        <p:nvSpPr>
          <p:cNvPr id="7" name="Header Placeholder 6"/>
          <p:cNvSpPr>
            <a:spLocks noGrp="1"/>
          </p:cNvSpPr>
          <p:nvPr>
            <p:ph type="hdr" sz="quarter"/>
          </p:nvPr>
        </p:nvSpPr>
        <p:spPr/>
        <p:txBody>
          <a:bodyPr/>
          <a:lstStyle/>
          <a:p>
            <a:pPr>
              <a:defRPr/>
            </a:pPr>
            <a:r>
              <a:rPr lang="en-US"/>
              <a:t>Partners In Mission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3</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4</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5</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6</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7</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8</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63334D-43A4-4AA5-887F-7894A83C32FE}"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smtClean="0"/>
              <a:t>Diocese of Dallas</a:t>
            </a:r>
            <a:endParaRPr lang="en-US"/>
          </a:p>
        </p:txBody>
      </p:sp>
      <p:sp>
        <p:nvSpPr>
          <p:cNvPr id="5" name="Header Placeholder 4"/>
          <p:cNvSpPr>
            <a:spLocks noGrp="1"/>
          </p:cNvSpPr>
          <p:nvPr>
            <p:ph type="hdr" sz="quarter" idx="13"/>
          </p:nvPr>
        </p:nvSpPr>
        <p:spPr/>
        <p:txBody>
          <a:bodyPr/>
          <a:lstStyle/>
          <a:p>
            <a:pPr>
              <a:defRPr/>
            </a:pPr>
            <a:r>
              <a:rPr lang="en-US" smtClean="0"/>
              <a:t>Partners In Mission</a:t>
            </a:r>
            <a:endParaRPr lang="en-US"/>
          </a:p>
        </p:txBody>
      </p:sp>
    </p:spTree>
    <p:extLst>
      <p:ext uri="{BB962C8B-B14F-4D97-AF65-F5344CB8AC3E}">
        <p14:creationId xmlns:p14="http://schemas.microsoft.com/office/powerpoint/2010/main" val="34904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31E279-8AB5-452A-AB6B-BBF5B69FFF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D0F86-20C1-425A-9B23-3B64285ED8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49BD7-938C-4626-A550-1CD8EA345B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F8CBE4-E3A2-4BD9-BC7B-9A9DBDA620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1C0318-4CC2-41BB-A416-6E5F03BA09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B613C-35E6-4B72-8342-8B72E879B4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6B41F6-D042-41FB-A988-C8FA850916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6EB3F6-4853-4DE0-8521-2FCF4F7102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D15A1B-3546-4C61-AA49-39C8B36199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64D19B-C7D8-437E-BBFC-5EBF2DC8B6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F90F8-3FBF-48F0-B6BE-CD63EEEB81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B297A-8181-4F29-99FA-177933ED22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30AD3E8-4598-46F9-B625-59C2E2D4A8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1"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a:spLocks noChangeArrowheads="1"/>
          </p:cNvSpPr>
          <p:nvPr/>
        </p:nvSpPr>
        <p:spPr bwMode="auto">
          <a:xfrm>
            <a:off x="533400" y="4876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i="1">
              <a:solidFill>
                <a:schemeClr val="tx2"/>
              </a:solidFill>
            </a:endParaRPr>
          </a:p>
        </p:txBody>
      </p:sp>
      <p:sp>
        <p:nvSpPr>
          <p:cNvPr id="1638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6388" name="Rectangle 6"/>
          <p:cNvSpPr>
            <a:spLocks noChangeArrowheads="1"/>
          </p:cNvSpPr>
          <p:nvPr/>
        </p:nvSpPr>
        <p:spPr bwMode="auto">
          <a:xfrm>
            <a:off x="3276600" y="0"/>
            <a:ext cx="556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b="1">
                <a:solidFill>
                  <a:schemeClr val="bg1"/>
                </a:solidFill>
                <a:latin typeface="Times New Roman" charset="0"/>
              </a:rPr>
              <a:t> </a:t>
            </a:r>
            <a:endParaRPr lang="en-US" sz="2800" b="1" i="1">
              <a:solidFill>
                <a:schemeClr val="bg1"/>
              </a:solidFill>
              <a:latin typeface="Times New Roman" charset="0"/>
            </a:endParaRPr>
          </a:p>
        </p:txBody>
      </p:sp>
      <p:sp>
        <p:nvSpPr>
          <p:cNvPr id="16389" name="Rectangle 1"/>
          <p:cNvSpPr>
            <a:spLocks noChangeArrowheads="1"/>
          </p:cNvSpPr>
          <p:nvPr/>
        </p:nvSpPr>
        <p:spPr bwMode="auto">
          <a:xfrm>
            <a:off x="2362200" y="3048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sz="2800" b="1" i="1">
              <a:solidFill>
                <a:schemeClr val="bg1"/>
              </a:solidFill>
              <a:latin typeface="Times New Roman" charset="0"/>
            </a:endParaRPr>
          </a:p>
        </p:txBody>
      </p:sp>
      <p:sp>
        <p:nvSpPr>
          <p:cNvPr id="16390" name="Rectangle 1"/>
          <p:cNvSpPr>
            <a:spLocks noChangeArrowheads="1"/>
          </p:cNvSpPr>
          <p:nvPr/>
        </p:nvSpPr>
        <p:spPr bwMode="auto">
          <a:xfrm>
            <a:off x="2286000" y="3048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sz="2800" b="1" i="1">
              <a:solidFill>
                <a:schemeClr val="bg1"/>
              </a:solidFill>
              <a:latin typeface="Times New Roman" charset="0"/>
            </a:endParaRPr>
          </a:p>
        </p:txBody>
      </p:sp>
      <p:sp>
        <p:nvSpPr>
          <p:cNvPr id="16391" name="Rectangle 2"/>
          <p:cNvSpPr>
            <a:spLocks noChangeArrowheads="1"/>
          </p:cNvSpPr>
          <p:nvPr/>
        </p:nvSpPr>
        <p:spPr bwMode="auto">
          <a:xfrm>
            <a:off x="2286000" y="3048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sz="2800" b="1" i="1">
              <a:solidFill>
                <a:schemeClr val="bg1"/>
              </a:solidFill>
              <a:latin typeface="Times New Roman" charset="0"/>
              <a:cs typeface="Times New Roman" charset="0"/>
            </a:endParaRPr>
          </a:p>
        </p:txBody>
      </p:sp>
      <p:sp>
        <p:nvSpPr>
          <p:cNvPr id="16393"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pic>
        <p:nvPicPr>
          <p:cNvPr id="3" name="Picture 2" descr="Screen Shot 2019-02-01 at 1.57.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0" y="1885411"/>
            <a:ext cx="2997200" cy="1619789"/>
          </a:xfrm>
          <a:prstGeom prst="rect">
            <a:avLst/>
          </a:prstGeom>
        </p:spPr>
      </p:pic>
      <p:sp>
        <p:nvSpPr>
          <p:cNvPr id="2" name="Rectangle 1"/>
          <p:cNvSpPr/>
          <p:nvPr/>
        </p:nvSpPr>
        <p:spPr>
          <a:xfrm>
            <a:off x="457200" y="3810000"/>
            <a:ext cx="8229600" cy="1569660"/>
          </a:xfrm>
          <a:prstGeom prst="rect">
            <a:avLst/>
          </a:prstGeom>
        </p:spPr>
        <p:txBody>
          <a:bodyPr wrap="square">
            <a:spAutoFit/>
          </a:bodyPr>
          <a:lstStyle/>
          <a:p>
            <a:pPr algn="ctr"/>
            <a:r>
              <a:rPr lang="en-US" sz="4800" dirty="0" smtClean="0"/>
              <a:t>Telling Your Story</a:t>
            </a:r>
            <a:endParaRPr lang="en-US" sz="4800" dirty="0"/>
          </a:p>
          <a:p>
            <a:pPr algn="ctr"/>
            <a:endParaRPr lang="en-US" sz="1200" dirty="0"/>
          </a:p>
          <a:p>
            <a:pPr algn="ctr"/>
            <a:r>
              <a:rPr lang="en-US" sz="3600" i="1" dirty="0"/>
              <a:t>Shana Rossi</a:t>
            </a:r>
          </a:p>
        </p:txBody>
      </p:sp>
    </p:spTree>
    <p:extLst>
      <p:ext uri="{BB962C8B-B14F-4D97-AF65-F5344CB8AC3E}">
        <p14:creationId xmlns:p14="http://schemas.microsoft.com/office/powerpoint/2010/main" val="1940736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0" y="1600200"/>
            <a:ext cx="9144000" cy="1508105"/>
          </a:xfrm>
          <a:prstGeom prst="rect">
            <a:avLst/>
          </a:prstGeom>
          <a:noFill/>
        </p:spPr>
        <p:txBody>
          <a:bodyPr wrap="square" rtlCol="0">
            <a:spAutoFit/>
          </a:bodyPr>
          <a:lstStyle/>
          <a:p>
            <a:pPr algn="ctr"/>
            <a:r>
              <a:rPr lang="en-US" sz="3200" dirty="0" smtClean="0"/>
              <a:t>“Jesus Told Stories to Make a Point”</a:t>
            </a:r>
          </a:p>
          <a:p>
            <a:pPr algn="ctr"/>
            <a:r>
              <a:rPr lang="en-US" sz="1800" dirty="0" smtClean="0"/>
              <a:t>Pastor Rick Warren for </a:t>
            </a:r>
            <a:r>
              <a:rPr lang="en-US" sz="1800" dirty="0" err="1" smtClean="0"/>
              <a:t>Pastors.com</a:t>
            </a:r>
            <a:endParaRPr lang="en-US" sz="1800" dirty="0" smtClean="0"/>
          </a:p>
          <a:p>
            <a:pPr algn="ctr"/>
            <a:endParaRPr lang="en-US" sz="1800" dirty="0"/>
          </a:p>
          <a:p>
            <a:pPr algn="ctr"/>
            <a:endParaRPr lang="en-US" dirty="0"/>
          </a:p>
        </p:txBody>
      </p:sp>
      <p:sp>
        <p:nvSpPr>
          <p:cNvPr id="3" name="Rectangle 2"/>
          <p:cNvSpPr/>
          <p:nvPr/>
        </p:nvSpPr>
        <p:spPr>
          <a:xfrm>
            <a:off x="152400" y="2887176"/>
            <a:ext cx="8763000" cy="2677656"/>
          </a:xfrm>
          <a:prstGeom prst="rect">
            <a:avLst/>
          </a:prstGeom>
        </p:spPr>
        <p:txBody>
          <a:bodyPr wrap="square">
            <a:spAutoFit/>
          </a:bodyPr>
          <a:lstStyle/>
          <a:p>
            <a:r>
              <a:rPr lang="en-US" dirty="0"/>
              <a:t>Jesus was the master storyteller. He’d say, “Hey, did you hear the one about…” and then tell a parable to teach a truth.</a:t>
            </a:r>
          </a:p>
          <a:p>
            <a:endParaRPr lang="en-US" dirty="0"/>
          </a:p>
          <a:p>
            <a:r>
              <a:rPr lang="en-US" dirty="0"/>
              <a:t>In fact, the Bible shows that storytelling was Jesus’ favorite technique when speaking to the crowd: “Jesus spoke all these things to the crowd in parables; he did not say anything to them without using a parable.” (Matthew 13:34)</a:t>
            </a: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4229091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0" y="1600200"/>
            <a:ext cx="9144000" cy="1508105"/>
          </a:xfrm>
          <a:prstGeom prst="rect">
            <a:avLst/>
          </a:prstGeom>
          <a:noFill/>
        </p:spPr>
        <p:txBody>
          <a:bodyPr wrap="square" rtlCol="0">
            <a:spAutoFit/>
          </a:bodyPr>
          <a:lstStyle/>
          <a:p>
            <a:pPr algn="ctr"/>
            <a:r>
              <a:rPr lang="en-US" sz="3200" dirty="0" smtClean="0"/>
              <a:t>“Jesus Told Stories to Make a Point”</a:t>
            </a:r>
          </a:p>
          <a:p>
            <a:pPr algn="ctr"/>
            <a:r>
              <a:rPr lang="en-US" sz="1800" dirty="0" smtClean="0"/>
              <a:t>Pastor Rick Warren for </a:t>
            </a:r>
            <a:r>
              <a:rPr lang="en-US" sz="1800" dirty="0" err="1" smtClean="0"/>
              <a:t>Pastors.com</a:t>
            </a:r>
            <a:endParaRPr lang="en-US" sz="1800" dirty="0" smtClean="0"/>
          </a:p>
          <a:p>
            <a:pPr algn="ctr"/>
            <a:endParaRPr lang="en-US" sz="1800" dirty="0"/>
          </a:p>
          <a:p>
            <a:pPr algn="ctr"/>
            <a:endParaRPr lang="en-US" dirty="0"/>
          </a:p>
        </p:txBody>
      </p:sp>
      <p:sp>
        <p:nvSpPr>
          <p:cNvPr id="4" name="Rectangle 3"/>
          <p:cNvSpPr/>
          <p:nvPr/>
        </p:nvSpPr>
        <p:spPr>
          <a:xfrm>
            <a:off x="76200" y="2631281"/>
            <a:ext cx="8915400" cy="3693319"/>
          </a:xfrm>
          <a:prstGeom prst="rect">
            <a:avLst/>
          </a:prstGeom>
        </p:spPr>
        <p:txBody>
          <a:bodyPr wrap="square">
            <a:spAutoFit/>
          </a:bodyPr>
          <a:lstStyle/>
          <a:p>
            <a:r>
              <a:rPr lang="en-US" dirty="0" smtClean="0"/>
              <a:t>Stories </a:t>
            </a:r>
            <a:r>
              <a:rPr lang="en-US" dirty="0"/>
              <a:t>hold our attention. The reason television became so popular is because it’s essentially a story-telling device, whether you’re watching comedy, drama, the news, or a talk show. Even the commercials are stories</a:t>
            </a:r>
            <a:r>
              <a:rPr lang="en-US" dirty="0" smtClean="0"/>
              <a:t>.</a:t>
            </a:r>
          </a:p>
          <a:p>
            <a:endParaRPr lang="en-US" sz="900" dirty="0"/>
          </a:p>
          <a:p>
            <a:r>
              <a:rPr lang="en-US" dirty="0"/>
              <a:t>Stories stir our emotions. They impact us in ways that precepts and propositions never do. If you want to change lives, you must craft the message for impact, not for information</a:t>
            </a:r>
            <a:r>
              <a:rPr lang="en-US" dirty="0" smtClean="0"/>
              <a:t>.</a:t>
            </a:r>
          </a:p>
          <a:p>
            <a:endParaRPr lang="en-US" sz="900" dirty="0"/>
          </a:p>
          <a:p>
            <a:r>
              <a:rPr lang="en-US" dirty="0"/>
              <a:t>Stories help us remember. Long after the outline is forgotten, people will remember the stories of the sermon.</a:t>
            </a: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4150633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304800" y="1524000"/>
            <a:ext cx="8610600" cy="2062103"/>
          </a:xfrm>
          <a:prstGeom prst="rect">
            <a:avLst/>
          </a:prstGeom>
          <a:noFill/>
        </p:spPr>
        <p:txBody>
          <a:bodyPr wrap="square" rtlCol="0">
            <a:spAutoFit/>
          </a:bodyPr>
          <a:lstStyle/>
          <a:p>
            <a:pPr algn="ctr" eaLnBrk="1" hangingPunct="1"/>
            <a:r>
              <a:rPr lang="en-US" sz="3200" i="1" dirty="0">
                <a:latin typeface="Times New Roman" charset="0"/>
                <a:cs typeface="Times New Roman" charset="0"/>
              </a:rPr>
              <a:t>Brains on Fire: Igniting Powerful, </a:t>
            </a:r>
            <a:endParaRPr lang="en-US" sz="3200" i="1" dirty="0" smtClean="0">
              <a:latin typeface="Times New Roman" charset="0"/>
              <a:cs typeface="Times New Roman" charset="0"/>
            </a:endParaRPr>
          </a:p>
          <a:p>
            <a:pPr algn="ctr" eaLnBrk="1" hangingPunct="1"/>
            <a:r>
              <a:rPr lang="en-US" sz="3200" i="1" dirty="0" smtClean="0">
                <a:latin typeface="Times New Roman" charset="0"/>
                <a:cs typeface="Times New Roman" charset="0"/>
              </a:rPr>
              <a:t>Sustainable </a:t>
            </a:r>
            <a:r>
              <a:rPr lang="en-US" sz="3200" i="1" dirty="0">
                <a:latin typeface="Times New Roman" charset="0"/>
                <a:cs typeface="Times New Roman" charset="0"/>
              </a:rPr>
              <a:t>Word of Mouth </a:t>
            </a:r>
            <a:r>
              <a:rPr lang="en-US" sz="3200" i="1" dirty="0" smtClean="0">
                <a:latin typeface="Times New Roman" charset="0"/>
                <a:cs typeface="Times New Roman" charset="0"/>
              </a:rPr>
              <a:t>Movements</a:t>
            </a:r>
          </a:p>
          <a:p>
            <a:pPr algn="ctr"/>
            <a:r>
              <a:rPr lang="en-US" sz="3200" dirty="0">
                <a:latin typeface="Times New Roman" charset="0"/>
                <a:cs typeface="Times New Roman" charset="0"/>
              </a:rPr>
              <a:t> </a:t>
            </a:r>
            <a:r>
              <a:rPr lang="en-US" sz="1800" dirty="0" smtClean="0">
                <a:latin typeface="Times New Roman" charset="0"/>
                <a:cs typeface="Times New Roman" charset="0"/>
              </a:rPr>
              <a:t>Phillips</a:t>
            </a:r>
            <a:r>
              <a:rPr lang="en-US" sz="1800" dirty="0">
                <a:latin typeface="Times New Roman" charset="0"/>
                <a:cs typeface="Times New Roman" charset="0"/>
              </a:rPr>
              <a:t>, Cordell, Church, and </a:t>
            </a:r>
            <a:r>
              <a:rPr lang="en-US" sz="1800" dirty="0" smtClean="0">
                <a:latin typeface="Times New Roman" charset="0"/>
                <a:cs typeface="Times New Roman" charset="0"/>
              </a:rPr>
              <a:t>Jones</a:t>
            </a:r>
            <a:endParaRPr lang="en-US" sz="1800" dirty="0">
              <a:latin typeface="Times New Roman" charset="0"/>
              <a:cs typeface="Times New Roman" charset="0"/>
            </a:endParaRPr>
          </a:p>
          <a:p>
            <a:pPr algn="ctr" eaLnBrk="1" hangingPunct="1"/>
            <a:endParaRPr lang="en-US" sz="3200" i="1" dirty="0">
              <a:latin typeface="Times New Roman" charset="0"/>
              <a:cs typeface="Times New Roman" charset="0"/>
            </a:endParaRPr>
          </a:p>
        </p:txBody>
      </p:sp>
      <p:sp>
        <p:nvSpPr>
          <p:cNvPr id="9" name="TextBox 6"/>
          <p:cNvSpPr txBox="1">
            <a:spLocks noChangeArrowheads="1"/>
          </p:cNvSpPr>
          <p:nvPr/>
        </p:nvSpPr>
        <p:spPr bwMode="auto">
          <a:xfrm>
            <a:off x="304800" y="3293001"/>
            <a:ext cx="84582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tLang="ja-JP" dirty="0" smtClean="0">
                <a:latin typeface="Times New Roman" charset="0"/>
                <a:cs typeface="Times New Roman" charset="0"/>
              </a:rPr>
              <a:t>Your company is the stories people tell about it.</a:t>
            </a:r>
          </a:p>
          <a:p>
            <a:pPr eaLnBrk="1" hangingPunct="1"/>
            <a:endParaRPr lang="en-US" altLang="ja-JP" sz="900" dirty="0">
              <a:latin typeface="Times New Roman" charset="0"/>
              <a:cs typeface="Times New Roman" charset="0"/>
            </a:endParaRPr>
          </a:p>
          <a:p>
            <a:pPr eaLnBrk="1" hangingPunct="1"/>
            <a:r>
              <a:rPr lang="en-US" altLang="ja-JP" dirty="0" smtClean="0">
                <a:latin typeface="Times New Roman" charset="0"/>
                <a:cs typeface="Times New Roman" charset="0"/>
              </a:rPr>
              <a:t>Stories </a:t>
            </a:r>
            <a:r>
              <a:rPr lang="en-US" altLang="ja-JP" dirty="0">
                <a:latin typeface="Times New Roman" charset="0"/>
                <a:cs typeface="Times New Roman" charset="0"/>
              </a:rPr>
              <a:t>are real. Slogans are made up. Stories pull you in. Slogans try to push out a </a:t>
            </a:r>
            <a:r>
              <a:rPr lang="en-US" altLang="ja-JP" dirty="0" smtClean="0">
                <a:latin typeface="Times New Roman" charset="0"/>
                <a:cs typeface="Times New Roman" charset="0"/>
              </a:rPr>
              <a:t>message. </a:t>
            </a:r>
            <a:r>
              <a:rPr lang="en-US" dirty="0" smtClean="0">
                <a:latin typeface="Times New Roman" charset="0"/>
                <a:cs typeface="Times New Roman" charset="0"/>
              </a:rPr>
              <a:t>Stories </a:t>
            </a:r>
            <a:r>
              <a:rPr lang="en-US" dirty="0">
                <a:latin typeface="Times New Roman" charset="0"/>
                <a:cs typeface="Times New Roman" charset="0"/>
              </a:rPr>
              <a:t>are deep. Slogans are shallow. Stories are personal. Slogans are </a:t>
            </a:r>
            <a:r>
              <a:rPr lang="en-US" dirty="0" smtClean="0">
                <a:latin typeface="Times New Roman" charset="0"/>
                <a:cs typeface="Times New Roman" charset="0"/>
              </a:rPr>
              <a:t>impersonal. Stories </a:t>
            </a:r>
            <a:r>
              <a:rPr lang="en-US" dirty="0">
                <a:latin typeface="Times New Roman" charset="0"/>
                <a:cs typeface="Times New Roman" charset="0"/>
              </a:rPr>
              <a:t>are passed on by word of mouth. Slogans are forced on us by ads.</a:t>
            </a:r>
          </a:p>
          <a:p>
            <a:pPr eaLnBrk="1" hangingPunct="1"/>
            <a:endParaRPr lang="en-US" sz="900" dirty="0">
              <a:latin typeface="Times New Roman" charset="0"/>
              <a:cs typeface="Times New Roman" charset="0"/>
            </a:endParaRPr>
          </a:p>
          <a:p>
            <a:pPr eaLnBrk="1" hangingPunct="1"/>
            <a:r>
              <a:rPr lang="en-US" dirty="0">
                <a:latin typeface="Times New Roman" charset="0"/>
                <a:cs typeface="Times New Roman" charset="0"/>
              </a:rPr>
              <a:t>Stories are part of who we are. </a:t>
            </a:r>
          </a:p>
          <a:p>
            <a:pPr algn="ctr" eaLnBrk="1" hangingPunct="1"/>
            <a:endParaRPr lang="en-US" sz="1100" dirty="0">
              <a:latin typeface="Times New Roman" charset="0"/>
              <a:cs typeface="Times New Roman" charset="0"/>
            </a:endParaRPr>
          </a:p>
          <a:p>
            <a:pPr eaLnBrk="1" hangingPunct="1"/>
            <a:endParaRPr lang="en-US" sz="1800"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477354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6" name="Title 5"/>
          <p:cNvSpPr txBox="1">
            <a:spLocks noChangeArrowheads="1"/>
          </p:cNvSpPr>
          <p:nvPr/>
        </p:nvSpPr>
        <p:spPr bwMode="auto">
          <a:xfrm>
            <a:off x="261457" y="2495014"/>
            <a:ext cx="855338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rtl="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1pPr>
            <a:lvl2pPr marL="742950" indent="-285750" algn="ctr" rtl="0" eaLnBrk="0" fontAlgn="base" hangingPunct="0">
              <a:spcBef>
                <a:spcPct val="0"/>
              </a:spcBef>
              <a:spcAft>
                <a:spcPct val="0"/>
              </a:spcAft>
              <a:defRPr sz="2400">
                <a:solidFill>
                  <a:schemeClr val="tx1"/>
                </a:solidFill>
                <a:latin typeface="Calibri" charset="0"/>
                <a:ea typeface="ＭＳ Ｐゴシック" charset="0"/>
              </a:defRPr>
            </a:lvl2pPr>
            <a:lvl3pPr marL="1143000" indent="-228600" algn="ctr" rtl="0" eaLnBrk="0" fontAlgn="base" hangingPunct="0">
              <a:spcBef>
                <a:spcPct val="0"/>
              </a:spcBef>
              <a:spcAft>
                <a:spcPct val="0"/>
              </a:spcAft>
              <a:defRPr sz="2400">
                <a:solidFill>
                  <a:schemeClr val="tx1"/>
                </a:solidFill>
                <a:latin typeface="Calibri" charset="0"/>
                <a:ea typeface="ＭＳ Ｐゴシック" charset="0"/>
              </a:defRPr>
            </a:lvl3pPr>
            <a:lvl4pPr marL="1600200" indent="-228600" algn="ctr" rtl="0" eaLnBrk="0" fontAlgn="base" hangingPunct="0">
              <a:spcBef>
                <a:spcPct val="0"/>
              </a:spcBef>
              <a:spcAft>
                <a:spcPct val="0"/>
              </a:spcAft>
              <a:defRPr sz="2400">
                <a:solidFill>
                  <a:schemeClr val="tx1"/>
                </a:solidFill>
                <a:latin typeface="Calibri" charset="0"/>
                <a:ea typeface="ＭＳ Ｐゴシック" charset="0"/>
              </a:defRPr>
            </a:lvl4pPr>
            <a:lvl5pPr marL="2057400" indent="-228600" algn="ctr" rtl="0" eaLnBrk="0" fontAlgn="base" hangingPunct="0">
              <a:spcBef>
                <a:spcPct val="0"/>
              </a:spcBef>
              <a:spcAft>
                <a:spcPct val="0"/>
              </a:spcAft>
              <a:defRPr sz="2400">
                <a:solidFill>
                  <a:schemeClr val="tx1"/>
                </a:solidFill>
                <a:latin typeface="Calibri" charset="0"/>
                <a:ea typeface="ＭＳ Ｐゴシック" charset="0"/>
              </a:defRPr>
            </a:lvl5pPr>
            <a:lvl6pPr marL="2514600" indent="-228600" algn="ctr" rtl="0" eaLnBrk="0" fontAlgn="base" hangingPunct="0">
              <a:spcBef>
                <a:spcPct val="0"/>
              </a:spcBef>
              <a:spcAft>
                <a:spcPct val="0"/>
              </a:spcAft>
              <a:defRPr sz="2400">
                <a:solidFill>
                  <a:schemeClr val="tx1"/>
                </a:solidFill>
                <a:latin typeface="Calibri" charset="0"/>
                <a:ea typeface="ＭＳ Ｐゴシック" charset="0"/>
              </a:defRPr>
            </a:lvl6pPr>
            <a:lvl7pPr marL="2971800" indent="-228600" algn="ctr" rtl="0" eaLnBrk="0" fontAlgn="base" hangingPunct="0">
              <a:spcBef>
                <a:spcPct val="0"/>
              </a:spcBef>
              <a:spcAft>
                <a:spcPct val="0"/>
              </a:spcAft>
              <a:defRPr sz="2400">
                <a:solidFill>
                  <a:schemeClr val="tx1"/>
                </a:solidFill>
                <a:latin typeface="Calibri" charset="0"/>
                <a:ea typeface="ＭＳ Ｐゴシック" charset="0"/>
              </a:defRPr>
            </a:lvl7pPr>
            <a:lvl8pPr marL="3429000" indent="-228600" algn="ctr" rtl="0" eaLnBrk="0" fontAlgn="base" hangingPunct="0">
              <a:spcBef>
                <a:spcPct val="0"/>
              </a:spcBef>
              <a:spcAft>
                <a:spcPct val="0"/>
              </a:spcAft>
              <a:defRPr sz="2400">
                <a:solidFill>
                  <a:schemeClr val="tx1"/>
                </a:solidFill>
                <a:latin typeface="Calibri" charset="0"/>
                <a:ea typeface="ＭＳ Ｐゴシック" charset="0"/>
              </a:defRPr>
            </a:lvl8pPr>
            <a:lvl9pPr marL="3886200" indent="-228600" algn="ctr" rtl="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smtClean="0">
                <a:latin typeface="Times New Roman" charset="0"/>
                <a:cs typeface="Times New Roman" charset="0"/>
              </a:rPr>
              <a:t/>
            </a:r>
            <a:br>
              <a:rPr lang="en-US" sz="3200" dirty="0" smtClean="0">
                <a:latin typeface="Times New Roman" charset="0"/>
                <a:cs typeface="Times New Roman" charset="0"/>
              </a:rPr>
            </a:br>
            <a:r>
              <a:rPr lang="ja-JP" altLang="en-US" dirty="0" smtClean="0">
                <a:latin typeface="Times New Roman" charset="0"/>
                <a:cs typeface="Times New Roman" charset="0"/>
              </a:rPr>
              <a:t>“</a:t>
            </a:r>
            <a:r>
              <a:rPr lang="en-US" altLang="ja-JP" dirty="0" smtClean="0">
                <a:latin typeface="Times New Roman" charset="0"/>
                <a:cs typeface="Times New Roman" charset="0"/>
              </a:rPr>
              <a:t>Messages should </a:t>
            </a:r>
          </a:p>
          <a:p>
            <a:pPr eaLnBrk="1" hangingPunct="1"/>
            <a:r>
              <a:rPr lang="en-US" altLang="ja-JP" dirty="0" smtClean="0">
                <a:latin typeface="Times New Roman" charset="0"/>
                <a:cs typeface="Times New Roman" charset="0"/>
              </a:rPr>
              <a:t>establish a </a:t>
            </a:r>
            <a:r>
              <a:rPr lang="en-US" altLang="ja-JP" b="1" dirty="0" smtClean="0">
                <a:latin typeface="Times New Roman" charset="0"/>
                <a:cs typeface="Times New Roman" charset="0"/>
              </a:rPr>
              <a:t>Connection</a:t>
            </a:r>
            <a:r>
              <a:rPr lang="en-US" altLang="ja-JP" dirty="0" smtClean="0">
                <a:latin typeface="Times New Roman" charset="0"/>
                <a:cs typeface="Times New Roman" charset="0"/>
              </a:rPr>
              <a:t>, </a:t>
            </a:r>
            <a:br>
              <a:rPr lang="en-US" altLang="ja-JP" dirty="0" smtClean="0">
                <a:latin typeface="Times New Roman" charset="0"/>
                <a:cs typeface="Times New Roman" charset="0"/>
              </a:rPr>
            </a:br>
            <a:r>
              <a:rPr lang="en-US" altLang="ja-JP" dirty="0" smtClean="0">
                <a:latin typeface="Times New Roman" charset="0"/>
                <a:cs typeface="Times New Roman" charset="0"/>
              </a:rPr>
              <a:t>promise a </a:t>
            </a:r>
            <a:r>
              <a:rPr lang="en-US" altLang="ja-JP" b="1" dirty="0" smtClean="0">
                <a:latin typeface="Times New Roman" charset="0"/>
                <a:cs typeface="Times New Roman" charset="0"/>
              </a:rPr>
              <a:t>Reward</a:t>
            </a:r>
            <a:r>
              <a:rPr lang="en-US" altLang="ja-JP" dirty="0" smtClean="0">
                <a:latin typeface="Times New Roman" charset="0"/>
                <a:cs typeface="Times New Roman" charset="0"/>
              </a:rPr>
              <a:t>, </a:t>
            </a:r>
          </a:p>
          <a:p>
            <a:pPr eaLnBrk="1" hangingPunct="1"/>
            <a:r>
              <a:rPr lang="en-US" altLang="ja-JP" dirty="0" smtClean="0">
                <a:latin typeface="Times New Roman" charset="0"/>
                <a:cs typeface="Times New Roman" charset="0"/>
              </a:rPr>
              <a:t>inspire an </a:t>
            </a:r>
            <a:r>
              <a:rPr lang="en-US" altLang="ja-JP" b="1" dirty="0" smtClean="0">
                <a:latin typeface="Times New Roman" charset="0"/>
                <a:cs typeface="Times New Roman" charset="0"/>
              </a:rPr>
              <a:t>Action,</a:t>
            </a:r>
            <a:r>
              <a:rPr lang="en-US" altLang="ja-JP" dirty="0" smtClean="0">
                <a:latin typeface="Times New Roman" charset="0"/>
                <a:cs typeface="Times New Roman" charset="0"/>
              </a:rPr>
              <a:t> </a:t>
            </a:r>
          </a:p>
          <a:p>
            <a:pPr eaLnBrk="1" hangingPunct="1"/>
            <a:r>
              <a:rPr lang="en-US" altLang="ja-JP" dirty="0">
                <a:latin typeface="Times New Roman" charset="0"/>
                <a:cs typeface="Times New Roman" charset="0"/>
              </a:rPr>
              <a:t>a</a:t>
            </a:r>
            <a:r>
              <a:rPr lang="en-US" altLang="ja-JP" dirty="0" smtClean="0">
                <a:latin typeface="Times New Roman" charset="0"/>
                <a:cs typeface="Times New Roman" charset="0"/>
              </a:rPr>
              <a:t>nd stick in the </a:t>
            </a:r>
            <a:r>
              <a:rPr lang="en-US" altLang="ja-JP" b="1" dirty="0" smtClean="0">
                <a:latin typeface="Times New Roman" charset="0"/>
                <a:cs typeface="Times New Roman" charset="0"/>
              </a:rPr>
              <a:t>Memory</a:t>
            </a:r>
            <a:r>
              <a:rPr lang="en-US" altLang="ja-JP" dirty="0" smtClean="0">
                <a:latin typeface="Times New Roman" charset="0"/>
                <a:cs typeface="Times New Roman" charset="0"/>
              </a:rPr>
              <a:t>.  </a:t>
            </a:r>
          </a:p>
          <a:p>
            <a:pPr eaLnBrk="1" hangingPunct="1"/>
            <a:r>
              <a:rPr lang="en-US" altLang="ja-JP" b="1" dirty="0" smtClean="0">
                <a:latin typeface="Times New Roman" charset="0"/>
                <a:cs typeface="Times New Roman" charset="0"/>
              </a:rPr>
              <a:t>CRAM</a:t>
            </a:r>
            <a:r>
              <a:rPr lang="en-US" altLang="ja-JP" dirty="0" smtClean="0">
                <a:latin typeface="Times New Roman" charset="0"/>
                <a:cs typeface="Times New Roman" charset="0"/>
              </a:rPr>
              <a:t> is the key to getting our distracted audience </a:t>
            </a:r>
          </a:p>
          <a:p>
            <a:pPr eaLnBrk="1" hangingPunct="1"/>
            <a:r>
              <a:rPr lang="en-US" altLang="ja-JP" dirty="0" smtClean="0">
                <a:latin typeface="Times New Roman" charset="0"/>
                <a:cs typeface="Times New Roman" charset="0"/>
              </a:rPr>
              <a:t>attracted to our cause above all others.</a:t>
            </a:r>
            <a:r>
              <a:rPr lang="ja-JP" altLang="en-US" dirty="0" smtClean="0">
                <a:latin typeface="Times New Roman" charset="0"/>
                <a:cs typeface="Times New Roman" charset="0"/>
              </a:rPr>
              <a:t>“</a:t>
            </a:r>
            <a:endParaRPr lang="en-US" dirty="0" smtClean="0">
              <a:latin typeface="Times New Roman" charset="0"/>
              <a:cs typeface="Times New Roman" charset="0"/>
            </a:endParaRPr>
          </a:p>
          <a:p>
            <a:pPr eaLnBrk="1" hangingPunct="1"/>
            <a:endParaRPr lang="en-US" sz="2800" dirty="0">
              <a:latin typeface="Times New Roman" charset="0"/>
              <a:cs typeface="Times New Roman" charset="0"/>
            </a:endParaRPr>
          </a:p>
        </p:txBody>
      </p:sp>
      <p:sp>
        <p:nvSpPr>
          <p:cNvPr id="3" name="Rectangle 2"/>
          <p:cNvSpPr/>
          <p:nvPr/>
        </p:nvSpPr>
        <p:spPr>
          <a:xfrm>
            <a:off x="152400" y="1761292"/>
            <a:ext cx="8763000" cy="861774"/>
          </a:xfrm>
          <a:prstGeom prst="rect">
            <a:avLst/>
          </a:prstGeom>
        </p:spPr>
        <p:txBody>
          <a:bodyPr wrap="square">
            <a:spAutoFit/>
          </a:bodyPr>
          <a:lstStyle/>
          <a:p>
            <a:pPr algn="ctr"/>
            <a:r>
              <a:rPr lang="en-US" sz="3200" i="1" dirty="0" smtClean="0">
                <a:latin typeface="Times New Roman"/>
                <a:cs typeface="Times New Roman"/>
              </a:rPr>
              <a:t>Robin Hood Marketing</a:t>
            </a:r>
            <a:endParaRPr lang="en-US" sz="3200" i="1" dirty="0">
              <a:latin typeface="Times New Roman"/>
              <a:cs typeface="Times New Roman"/>
            </a:endParaRPr>
          </a:p>
          <a:p>
            <a:pPr algn="ctr"/>
            <a:r>
              <a:rPr lang="en-US" sz="1800" dirty="0" smtClean="0">
                <a:latin typeface="Times New Roman"/>
                <a:cs typeface="Times New Roman"/>
              </a:rPr>
              <a:t>Katya Andresen</a:t>
            </a:r>
            <a:endParaRPr lang="en-US" sz="1800" dirty="0">
              <a:latin typeface="Times New Roman"/>
              <a:cs typeface="Times New Roman"/>
            </a:endParaRP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2581123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6" name="TextBox 7"/>
          <p:cNvSpPr txBox="1">
            <a:spLocks noChangeArrowheads="1"/>
          </p:cNvSpPr>
          <p:nvPr/>
        </p:nvSpPr>
        <p:spPr bwMode="auto">
          <a:xfrm>
            <a:off x="0" y="1370096"/>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dirty="0">
                <a:latin typeface="Times New Roman" charset="0"/>
                <a:cs typeface="Times New Roman" charset="0"/>
              </a:rPr>
              <a:t>Ways to CRAM</a:t>
            </a:r>
          </a:p>
        </p:txBody>
      </p:sp>
      <p:graphicFrame>
        <p:nvGraphicFramePr>
          <p:cNvPr id="9" name="Diagram 8"/>
          <p:cNvGraphicFramePr/>
          <p:nvPr>
            <p:extLst>
              <p:ext uri="{D42A27DB-BD31-4B8C-83A1-F6EECF244321}">
                <p14:modId xmlns:p14="http://schemas.microsoft.com/office/powerpoint/2010/main" val="1698663167"/>
              </p:ext>
            </p:extLst>
          </p:nvPr>
        </p:nvGraphicFramePr>
        <p:xfrm>
          <a:off x="1371600" y="2055896"/>
          <a:ext cx="64770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612975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graphicFrame>
        <p:nvGraphicFramePr>
          <p:cNvPr id="6" name="Diagram 5"/>
          <p:cNvGraphicFramePr/>
          <p:nvPr>
            <p:extLst>
              <p:ext uri="{D42A27DB-BD31-4B8C-83A1-F6EECF244321}">
                <p14:modId xmlns:p14="http://schemas.microsoft.com/office/powerpoint/2010/main" val="4276009929"/>
              </p:ext>
            </p:extLst>
          </p:nvPr>
        </p:nvGraphicFramePr>
        <p:xfrm>
          <a:off x="1219200" y="1651000"/>
          <a:ext cx="6553200"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986355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6" name="TextBox 5"/>
          <p:cNvSpPr txBox="1"/>
          <p:nvPr/>
        </p:nvSpPr>
        <p:spPr>
          <a:xfrm>
            <a:off x="0" y="2163901"/>
            <a:ext cx="9143999" cy="2954655"/>
          </a:xfrm>
          <a:prstGeom prst="rect">
            <a:avLst/>
          </a:prstGeom>
          <a:noFill/>
        </p:spPr>
        <p:txBody>
          <a:bodyPr wrap="square" rtlCol="0">
            <a:spAutoFit/>
          </a:bodyPr>
          <a:lstStyle/>
          <a:p>
            <a:pPr algn="ctr"/>
            <a:r>
              <a:rPr lang="en-US" altLang="ja-JP" sz="3200" i="1" dirty="0" smtClean="0">
                <a:latin typeface="Times New Roman" charset="0"/>
                <a:cs typeface="Times New Roman" charset="0"/>
              </a:rPr>
              <a:t>4 Benefits of Using Storytelling in Marketing</a:t>
            </a:r>
          </a:p>
          <a:p>
            <a:pPr algn="ctr"/>
            <a:endParaRPr lang="en-US" altLang="ja-JP" sz="800" b="1" dirty="0" smtClean="0">
              <a:latin typeface="Times New Roman" charset="0"/>
              <a:cs typeface="Times New Roman" charset="0"/>
            </a:endParaRPr>
          </a:p>
          <a:p>
            <a:pPr algn="ctr"/>
            <a:r>
              <a:rPr lang="en-US" sz="1800" dirty="0" smtClean="0"/>
              <a:t>Steve </a:t>
            </a:r>
            <a:r>
              <a:rPr lang="en-US" sz="1800" dirty="0" err="1" smtClean="0"/>
              <a:t>Olenski</a:t>
            </a:r>
            <a:endParaRPr lang="en-US" sz="1800" dirty="0"/>
          </a:p>
          <a:p>
            <a:pPr algn="ctr"/>
            <a:endParaRPr lang="en-US" altLang="ja-JP" sz="3200" dirty="0" smtClean="0">
              <a:latin typeface="Times New Roman" charset="0"/>
              <a:cs typeface="Times New Roman" charset="0"/>
            </a:endParaRPr>
          </a:p>
          <a:p>
            <a:pPr algn="ctr"/>
            <a:r>
              <a:rPr lang="en-US" altLang="ja-JP" dirty="0" smtClean="0">
                <a:latin typeface="Times New Roman" charset="0"/>
                <a:cs typeface="Times New Roman" charset="0"/>
              </a:rPr>
              <a:t>Convey Your Personality</a:t>
            </a:r>
          </a:p>
          <a:p>
            <a:pPr algn="ctr"/>
            <a:r>
              <a:rPr lang="en-US" dirty="0" smtClean="0">
                <a:latin typeface="Times New Roman" charset="0"/>
                <a:cs typeface="Times New Roman" charset="0"/>
              </a:rPr>
              <a:t>Bring Your Brand In Front as the Lead</a:t>
            </a:r>
          </a:p>
          <a:p>
            <a:pPr algn="ctr"/>
            <a:r>
              <a:rPr lang="en-US" dirty="0" smtClean="0">
                <a:latin typeface="Times New Roman" charset="0"/>
                <a:cs typeface="Times New Roman" charset="0"/>
              </a:rPr>
              <a:t>Hit the Emotional Quotient (EQ)</a:t>
            </a:r>
          </a:p>
          <a:p>
            <a:pPr algn="ctr"/>
            <a:r>
              <a:rPr lang="en-US" dirty="0" smtClean="0">
                <a:latin typeface="Times New Roman" charset="0"/>
                <a:cs typeface="Times New Roman" charset="0"/>
              </a:rPr>
              <a:t>Keep Them Coming Back for More</a:t>
            </a:r>
            <a:endParaRPr lang="en-US"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782010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269181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2392583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214152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3" name="Rectangle 2"/>
          <p:cNvSpPr/>
          <p:nvPr/>
        </p:nvSpPr>
        <p:spPr>
          <a:xfrm>
            <a:off x="228600" y="3635276"/>
            <a:ext cx="8686800" cy="2308324"/>
          </a:xfrm>
          <a:prstGeom prst="rect">
            <a:avLst/>
          </a:prstGeom>
        </p:spPr>
        <p:txBody>
          <a:bodyPr wrap="square">
            <a:spAutoFit/>
          </a:bodyPr>
          <a:lstStyle/>
          <a:p>
            <a:r>
              <a:rPr lang="en-US" dirty="0" smtClean="0"/>
              <a:t>From </a:t>
            </a:r>
            <a:r>
              <a:rPr lang="en-US" dirty="0"/>
              <a:t>a very young age we love listening to stories and, as we grow older, we respond to tales and anecdotes. </a:t>
            </a:r>
            <a:endParaRPr lang="en-US" dirty="0" smtClean="0"/>
          </a:p>
          <a:p>
            <a:endParaRPr lang="en-US" dirty="0"/>
          </a:p>
          <a:p>
            <a:r>
              <a:rPr lang="en-US" dirty="0" smtClean="0"/>
              <a:t>Brands </a:t>
            </a:r>
            <a:r>
              <a:rPr lang="en-US" dirty="0"/>
              <a:t>need to inject the magic of storytelling into their marketing to tap into people’s emotions</a:t>
            </a:r>
            <a:r>
              <a:rPr lang="en-US" dirty="0" smtClean="0"/>
              <a:t>.</a:t>
            </a:r>
          </a:p>
          <a:p>
            <a:pPr algn="r"/>
            <a:endParaRPr lang="en-US" dirty="0"/>
          </a:p>
        </p:txBody>
      </p:sp>
      <p:sp>
        <p:nvSpPr>
          <p:cNvPr id="4" name="Rectangle 3"/>
          <p:cNvSpPr/>
          <p:nvPr/>
        </p:nvSpPr>
        <p:spPr>
          <a:xfrm>
            <a:off x="838200" y="1905000"/>
            <a:ext cx="7391400" cy="2000548"/>
          </a:xfrm>
          <a:prstGeom prst="rect">
            <a:avLst/>
          </a:prstGeom>
        </p:spPr>
        <p:txBody>
          <a:bodyPr wrap="square">
            <a:spAutoFit/>
          </a:bodyPr>
          <a:lstStyle/>
          <a:p>
            <a:pPr algn="ctr"/>
            <a:r>
              <a:rPr lang="en-US" sz="3200" dirty="0" smtClean="0"/>
              <a:t>“Why </a:t>
            </a:r>
            <a:r>
              <a:rPr lang="en-US" sz="3200" dirty="0"/>
              <a:t>B</a:t>
            </a:r>
            <a:r>
              <a:rPr lang="en-US" sz="3200" dirty="0" smtClean="0"/>
              <a:t>rand </a:t>
            </a:r>
            <a:r>
              <a:rPr lang="en-US" sz="3200" dirty="0"/>
              <a:t>S</a:t>
            </a:r>
            <a:r>
              <a:rPr lang="en-US" sz="3200" dirty="0" smtClean="0"/>
              <a:t>torytelling </a:t>
            </a:r>
            <a:r>
              <a:rPr lang="en-US" sz="3200" dirty="0"/>
              <a:t>S</a:t>
            </a:r>
            <a:r>
              <a:rPr lang="en-US" sz="3200" dirty="0" smtClean="0"/>
              <a:t>hould </a:t>
            </a:r>
            <a:r>
              <a:rPr lang="en-US" sz="3200" dirty="0"/>
              <a:t>be </a:t>
            </a:r>
            <a:endParaRPr lang="en-US" sz="3200" dirty="0" smtClean="0"/>
          </a:p>
          <a:p>
            <a:pPr algn="ctr"/>
            <a:r>
              <a:rPr lang="en-US" sz="3200" dirty="0"/>
              <a:t>t</a:t>
            </a:r>
            <a:r>
              <a:rPr lang="en-US" sz="3200" dirty="0" smtClean="0"/>
              <a:t>he </a:t>
            </a:r>
            <a:r>
              <a:rPr lang="en-US" sz="3200" dirty="0"/>
              <a:t>F</a:t>
            </a:r>
            <a:r>
              <a:rPr lang="en-US" sz="3200" dirty="0" smtClean="0"/>
              <a:t>oundation </a:t>
            </a:r>
            <a:r>
              <a:rPr lang="en-US" sz="3200" dirty="0"/>
              <a:t>of a </a:t>
            </a:r>
            <a:r>
              <a:rPr lang="en-US" sz="3200" dirty="0" smtClean="0"/>
              <a:t>Growth </a:t>
            </a:r>
            <a:r>
              <a:rPr lang="en-US" sz="3200" dirty="0"/>
              <a:t>S</a:t>
            </a:r>
            <a:r>
              <a:rPr lang="en-US" sz="3200" dirty="0" smtClean="0"/>
              <a:t>trategy”</a:t>
            </a:r>
          </a:p>
          <a:p>
            <a:pPr algn="ctr"/>
            <a:r>
              <a:rPr lang="en-US" sz="1800" dirty="0"/>
              <a:t>Steve </a:t>
            </a:r>
            <a:r>
              <a:rPr lang="en-US" sz="1800" dirty="0" err="1" smtClean="0"/>
              <a:t>Hemsley</a:t>
            </a:r>
            <a:r>
              <a:rPr lang="en-US" sz="1800" dirty="0"/>
              <a:t> </a:t>
            </a:r>
            <a:r>
              <a:rPr lang="en-US" sz="1800" dirty="0" smtClean="0"/>
              <a:t>for </a:t>
            </a:r>
            <a:r>
              <a:rPr lang="en-US" sz="1800" dirty="0" err="1" smtClean="0"/>
              <a:t>www.marketingweek.com</a:t>
            </a:r>
            <a:endParaRPr lang="en-US" sz="1800" dirty="0"/>
          </a:p>
          <a:p>
            <a:pPr algn="ctr"/>
            <a:endParaRPr lang="en-US" sz="1800" dirty="0"/>
          </a:p>
          <a:p>
            <a:pPr algn="ctr"/>
            <a:endParaRPr lang="en-US" b="1"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068038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6" name="TextBox 5"/>
          <p:cNvSpPr txBox="1"/>
          <p:nvPr/>
        </p:nvSpPr>
        <p:spPr>
          <a:xfrm>
            <a:off x="0" y="1942087"/>
            <a:ext cx="9143999" cy="4647426"/>
          </a:xfrm>
          <a:prstGeom prst="rect">
            <a:avLst/>
          </a:prstGeom>
          <a:noFill/>
        </p:spPr>
        <p:txBody>
          <a:bodyPr wrap="square" rtlCol="0">
            <a:spAutoFit/>
          </a:bodyPr>
          <a:lstStyle/>
          <a:p>
            <a:pPr algn="ctr"/>
            <a:r>
              <a:rPr lang="en-US" altLang="ja-JP" sz="3200" b="1" dirty="0" smtClean="0">
                <a:latin typeface="Times New Roman" charset="0"/>
                <a:cs typeface="Times New Roman" charset="0"/>
              </a:rPr>
              <a:t>Preach to the Choir so </a:t>
            </a:r>
            <a:r>
              <a:rPr lang="en-US" altLang="ja-JP" sz="3200" b="1" dirty="0">
                <a:latin typeface="Times New Roman" charset="0"/>
                <a:cs typeface="Times New Roman" charset="0"/>
              </a:rPr>
              <a:t>t</a:t>
            </a:r>
            <a:r>
              <a:rPr lang="en-US" altLang="ja-JP" sz="3200" b="1" dirty="0" smtClean="0">
                <a:latin typeface="Times New Roman" charset="0"/>
                <a:cs typeface="Times New Roman" charset="0"/>
              </a:rPr>
              <a:t>hey will Sing Your Praises</a:t>
            </a:r>
          </a:p>
          <a:p>
            <a:pPr algn="ctr"/>
            <a:endParaRPr lang="en-US" altLang="ja-JP" sz="800" b="1" dirty="0" smtClean="0">
              <a:latin typeface="Times New Roman" charset="0"/>
              <a:cs typeface="Times New Roman" charset="0"/>
            </a:endParaRPr>
          </a:p>
          <a:p>
            <a:pPr algn="ctr"/>
            <a:r>
              <a:rPr lang="en-US" altLang="ja-JP" sz="3200" dirty="0" smtClean="0">
                <a:latin typeface="Times New Roman" charset="0"/>
                <a:cs typeface="Times New Roman" charset="0"/>
              </a:rPr>
              <a:t>Social Media, Blogs, Pod</a:t>
            </a:r>
          </a:p>
          <a:p>
            <a:pPr algn="ctr"/>
            <a:r>
              <a:rPr lang="en-US" altLang="ja-JP" sz="3200" dirty="0" smtClean="0">
                <a:latin typeface="Times New Roman" charset="0"/>
                <a:cs typeface="Times New Roman" charset="0"/>
              </a:rPr>
              <a:t>Videos (student, parent, staff, professional)</a:t>
            </a:r>
          </a:p>
          <a:p>
            <a:pPr algn="ctr"/>
            <a:r>
              <a:rPr lang="en-US" sz="3200" dirty="0" smtClean="0">
                <a:latin typeface="Times New Roman" charset="0"/>
                <a:cs typeface="Times New Roman" charset="0"/>
              </a:rPr>
              <a:t>State of the School Coffees</a:t>
            </a:r>
          </a:p>
          <a:p>
            <a:pPr algn="ctr"/>
            <a:r>
              <a:rPr lang="en-US" sz="3200" dirty="0" smtClean="0">
                <a:latin typeface="Times New Roman" charset="0"/>
                <a:cs typeface="Times New Roman" charset="0"/>
              </a:rPr>
              <a:t>“Your School” Nights</a:t>
            </a:r>
          </a:p>
          <a:p>
            <a:pPr algn="ctr"/>
            <a:r>
              <a:rPr lang="en-US" altLang="ja-JP" sz="3200" dirty="0">
                <a:latin typeface="Times New Roman" charset="0"/>
                <a:cs typeface="Times New Roman" charset="0"/>
              </a:rPr>
              <a:t>Weekly E-newsletters</a:t>
            </a:r>
          </a:p>
          <a:p>
            <a:pPr algn="ctr"/>
            <a:r>
              <a:rPr lang="en-US" altLang="ja-JP" sz="3200" dirty="0">
                <a:latin typeface="Times New Roman" charset="0"/>
                <a:cs typeface="Times New Roman" charset="0"/>
              </a:rPr>
              <a:t>Add testimonials to EVERYTHING</a:t>
            </a:r>
          </a:p>
          <a:p>
            <a:pPr algn="ctr"/>
            <a:r>
              <a:rPr lang="en-US" altLang="ja-JP" sz="3200" dirty="0">
                <a:latin typeface="Times New Roman" charset="0"/>
                <a:cs typeface="Times New Roman" charset="0"/>
              </a:rPr>
              <a:t>Emails (go beyond the ordinary)</a:t>
            </a:r>
          </a:p>
          <a:p>
            <a:pPr algn="ctr"/>
            <a:endParaRPr lang="en-US" sz="3200"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3576645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pic>
        <p:nvPicPr>
          <p:cNvPr id="4" name="Picture 3" descr="Screen Shot 2018-03-15 at 12.21.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1338680"/>
            <a:ext cx="6667500" cy="5519320"/>
          </a:xfrm>
          <a:prstGeom prst="rect">
            <a:avLst/>
          </a:prstGeom>
        </p:spPr>
      </p:pic>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4198666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pic>
        <p:nvPicPr>
          <p:cNvPr id="9" name="Picture 2" descr="C:\Users\sruffner\Desktop\twitte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27892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sruffner\Desktop\youtube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524000"/>
            <a:ext cx="24542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sruffner\Desktop\flick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676400"/>
            <a:ext cx="31083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sruffner\Desktop\vi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971800"/>
            <a:ext cx="2286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352799" y="3361308"/>
            <a:ext cx="2301875" cy="1077218"/>
          </a:xfrm>
          <a:prstGeom prst="rect">
            <a:avLst/>
          </a:prstGeom>
          <a:solidFill>
            <a:srgbClr val="FFFF00"/>
          </a:solidFill>
          <a:ln w="76200" cmpd="sng">
            <a:solidFill>
              <a:srgbClr val="000000"/>
            </a:solidFill>
            <a:miter lim="800000"/>
            <a:headEnd/>
            <a:tailEnd/>
          </a:ln>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smtClean="0">
                <a:latin typeface="Times New Roman" charset="0"/>
                <a:cs typeface="Times New Roman" charset="0"/>
              </a:rPr>
              <a:t>Your </a:t>
            </a:r>
            <a:endParaRPr lang="en-US" sz="3200" b="1" dirty="0">
              <a:latin typeface="Times New Roman" charset="0"/>
              <a:cs typeface="Times New Roman" charset="0"/>
            </a:endParaRPr>
          </a:p>
          <a:p>
            <a:pPr algn="ctr" eaLnBrk="1" hangingPunct="1"/>
            <a:r>
              <a:rPr lang="en-US" sz="3200" b="1" dirty="0">
                <a:latin typeface="Times New Roman" charset="0"/>
                <a:cs typeface="Times New Roman" charset="0"/>
              </a:rPr>
              <a:t>Website</a:t>
            </a:r>
          </a:p>
        </p:txBody>
      </p:sp>
      <p:pic>
        <p:nvPicPr>
          <p:cNvPr id="14" name="Picture 7" descr="C:\Users\sruffner\Desktop\tumbl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929" y="2857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sruffner\Desktop\instagra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572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sruffner\Desktop\pinteres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5425" y="5486400"/>
            <a:ext cx="34067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descr="C:\Users\sruffner\Desktop\fb 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2678" y="4713417"/>
            <a:ext cx="2322165" cy="154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3563114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graphicFrame>
        <p:nvGraphicFramePr>
          <p:cNvPr id="6" name="Diagram 5"/>
          <p:cNvGraphicFramePr/>
          <p:nvPr>
            <p:extLst>
              <p:ext uri="{D42A27DB-BD31-4B8C-83A1-F6EECF244321}">
                <p14:modId xmlns:p14="http://schemas.microsoft.com/office/powerpoint/2010/main" val="1095297133"/>
              </p:ext>
            </p:extLst>
          </p:nvPr>
        </p:nvGraphicFramePr>
        <p:xfrm>
          <a:off x="914400" y="1359652"/>
          <a:ext cx="72390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546467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3517242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4"/>
          <p:cNvSpPr txBox="1">
            <a:spLocks noChangeArrowheads="1"/>
          </p:cNvSpPr>
          <p:nvPr/>
        </p:nvSpPr>
        <p:spPr bwMode="auto">
          <a:xfrm>
            <a:off x="0" y="2189977"/>
            <a:ext cx="9144000" cy="520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endParaRPr lang="en-US" sz="4000" b="1" dirty="0">
              <a:latin typeface="Times New Roman" charset="0"/>
            </a:endParaRPr>
          </a:p>
          <a:p>
            <a:pPr algn="ctr" eaLnBrk="1" hangingPunct="1"/>
            <a:r>
              <a:rPr lang="en-US" sz="4000" b="1" dirty="0">
                <a:latin typeface="Times New Roman" charset="0"/>
              </a:rPr>
              <a:t>Shana </a:t>
            </a:r>
            <a:r>
              <a:rPr lang="en-US" sz="4000" b="1" dirty="0" smtClean="0">
                <a:latin typeface="Times New Roman" charset="0"/>
              </a:rPr>
              <a:t>Rossi</a:t>
            </a:r>
          </a:p>
          <a:p>
            <a:pPr algn="ctr" eaLnBrk="1" hangingPunct="1"/>
            <a:r>
              <a:rPr lang="en-US" sz="4000" b="1" dirty="0" smtClean="0">
                <a:latin typeface="Times New Roman" charset="0"/>
              </a:rPr>
              <a:t>(302) 250 - 2119</a:t>
            </a:r>
            <a:endParaRPr lang="en-US" sz="4000" b="1" dirty="0">
              <a:latin typeface="Times New Roman" charset="0"/>
            </a:endParaRPr>
          </a:p>
          <a:p>
            <a:pPr algn="ctr" eaLnBrk="1" hangingPunct="1"/>
            <a:r>
              <a:rPr lang="en-US" sz="4000" b="1" dirty="0" err="1">
                <a:latin typeface="Times New Roman" charset="0"/>
              </a:rPr>
              <a:t>srossi@partnersinmission.com</a:t>
            </a:r>
            <a:endParaRPr lang="en-US" sz="4000" b="1" dirty="0">
              <a:latin typeface="Times New Roman" charset="0"/>
            </a:endParaRPr>
          </a:p>
          <a:p>
            <a:pPr algn="ctr" eaLnBrk="1" hangingPunct="1"/>
            <a:endParaRPr lang="en-US" sz="4000" b="1" dirty="0">
              <a:latin typeface="Times New Roman" charset="0"/>
            </a:endParaRPr>
          </a:p>
          <a:p>
            <a:pPr algn="ctr" eaLnBrk="1" hangingPunct="1"/>
            <a:endParaRPr lang="en-US" dirty="0">
              <a:latin typeface="Times New Roman" charset="0"/>
            </a:endParaRPr>
          </a:p>
          <a:p>
            <a:pPr algn="ctr" eaLnBrk="1" hangingPunct="1">
              <a:spcBef>
                <a:spcPct val="50000"/>
              </a:spcBef>
            </a:pPr>
            <a:endParaRPr lang="en-US" dirty="0">
              <a:latin typeface="Times New Roman" charset="0"/>
            </a:endParaRPr>
          </a:p>
          <a:p>
            <a:pPr algn="ctr" eaLnBrk="1" hangingPunct="1">
              <a:spcBef>
                <a:spcPct val="50000"/>
              </a:spcBef>
            </a:pPr>
            <a:r>
              <a:rPr lang="en-US" dirty="0">
                <a:latin typeface="Times New Roman" charset="0"/>
              </a:rPr>
              <a:t> </a:t>
            </a:r>
          </a:p>
          <a:p>
            <a:pPr eaLnBrk="1" hangingPunct="1">
              <a:spcBef>
                <a:spcPct val="50000"/>
              </a:spcBef>
            </a:pPr>
            <a:r>
              <a:rPr lang="en-US" dirty="0">
                <a:latin typeface="Times New Roman" charset="0"/>
              </a:rPr>
              <a:t>	</a:t>
            </a:r>
          </a:p>
        </p:txBody>
      </p:sp>
      <p:sp>
        <p:nvSpPr>
          <p:cNvPr id="5"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3864855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4" name="Rectangle 3"/>
          <p:cNvSpPr/>
          <p:nvPr/>
        </p:nvSpPr>
        <p:spPr>
          <a:xfrm>
            <a:off x="838200" y="2121694"/>
            <a:ext cx="7391400" cy="954107"/>
          </a:xfrm>
          <a:prstGeom prst="rect">
            <a:avLst/>
          </a:prstGeom>
        </p:spPr>
        <p:txBody>
          <a:bodyPr wrap="square">
            <a:spAutoFit/>
          </a:bodyPr>
          <a:lstStyle/>
          <a:p>
            <a:pPr algn="ctr"/>
            <a:r>
              <a:rPr lang="en-US" sz="3200" b="1" dirty="0" smtClean="0"/>
              <a:t>The Science Behind Stories</a:t>
            </a:r>
            <a:endParaRPr lang="en-US" sz="1800" dirty="0"/>
          </a:p>
          <a:p>
            <a:pPr algn="ctr"/>
            <a:endParaRPr lang="en-US" b="1"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
        <p:nvSpPr>
          <p:cNvPr id="2" name="Rectangle 1"/>
          <p:cNvSpPr/>
          <p:nvPr/>
        </p:nvSpPr>
        <p:spPr>
          <a:xfrm>
            <a:off x="0" y="2914472"/>
            <a:ext cx="9144000" cy="2677656"/>
          </a:xfrm>
          <a:prstGeom prst="rect">
            <a:avLst/>
          </a:prstGeom>
        </p:spPr>
        <p:txBody>
          <a:bodyPr wrap="square">
            <a:spAutoFit/>
          </a:bodyPr>
          <a:lstStyle/>
          <a:p>
            <a:pPr marL="0" indent="0" algn="ctr">
              <a:buNone/>
            </a:pPr>
            <a:r>
              <a:rPr lang="en-US" dirty="0">
                <a:latin typeface="Times" charset="0"/>
                <a:ea typeface="MS PGothic" charset="0"/>
              </a:rPr>
              <a:t>When we are being told a story, </a:t>
            </a:r>
            <a:endParaRPr lang="en-US" dirty="0" smtClean="0">
              <a:latin typeface="Times" charset="0"/>
              <a:ea typeface="MS PGothic" charset="0"/>
            </a:endParaRPr>
          </a:p>
          <a:p>
            <a:pPr marL="0" indent="0" algn="ctr">
              <a:buNone/>
            </a:pPr>
            <a:r>
              <a:rPr lang="en-US" dirty="0" smtClean="0">
                <a:latin typeface="Times" charset="0"/>
                <a:ea typeface="MS PGothic" charset="0"/>
              </a:rPr>
              <a:t>not </a:t>
            </a:r>
            <a:r>
              <a:rPr lang="en-US" dirty="0">
                <a:latin typeface="Times" charset="0"/>
                <a:ea typeface="MS PGothic" charset="0"/>
              </a:rPr>
              <a:t>only are the language processing parts in our brain activated, </a:t>
            </a:r>
            <a:endParaRPr lang="en-US" dirty="0" smtClean="0">
              <a:latin typeface="Times" charset="0"/>
              <a:ea typeface="MS PGothic" charset="0"/>
            </a:endParaRPr>
          </a:p>
          <a:p>
            <a:pPr marL="0" indent="0" algn="ctr">
              <a:buNone/>
            </a:pPr>
            <a:r>
              <a:rPr lang="en-US" i="1" dirty="0" smtClean="0">
                <a:latin typeface="Times" charset="0"/>
                <a:ea typeface="MS PGothic" charset="0"/>
              </a:rPr>
              <a:t>but </a:t>
            </a:r>
            <a:r>
              <a:rPr lang="en-US" i="1" dirty="0">
                <a:latin typeface="Times" charset="0"/>
                <a:ea typeface="MS PGothic" charset="0"/>
              </a:rPr>
              <a:t>any other area in our brain that we would use </a:t>
            </a:r>
            <a:endParaRPr lang="en-US" i="1" dirty="0" smtClean="0">
              <a:latin typeface="Times" charset="0"/>
              <a:ea typeface="MS PGothic" charset="0"/>
            </a:endParaRPr>
          </a:p>
          <a:p>
            <a:pPr marL="0" indent="0" algn="ctr">
              <a:buNone/>
            </a:pPr>
            <a:r>
              <a:rPr lang="en-US" i="1" dirty="0" smtClean="0">
                <a:latin typeface="Times" charset="0"/>
                <a:ea typeface="MS PGothic" charset="0"/>
              </a:rPr>
              <a:t>when </a:t>
            </a:r>
            <a:r>
              <a:rPr lang="en-US" i="1" dirty="0">
                <a:latin typeface="Times" charset="0"/>
                <a:ea typeface="MS PGothic" charset="0"/>
              </a:rPr>
              <a:t>experiencing the events of the story are too</a:t>
            </a:r>
            <a:r>
              <a:rPr lang="en-US" i="1" dirty="0" smtClean="0">
                <a:latin typeface="Times" charset="0"/>
                <a:ea typeface="MS PGothic" charset="0"/>
              </a:rPr>
              <a:t>.</a:t>
            </a:r>
          </a:p>
          <a:p>
            <a:pPr marL="0" indent="0" algn="ctr">
              <a:buNone/>
            </a:pPr>
            <a:endParaRPr lang="en-US" i="1" dirty="0">
              <a:latin typeface="Times" charset="0"/>
              <a:ea typeface="MS PGothic" charset="0"/>
            </a:endParaRPr>
          </a:p>
          <a:p>
            <a:pPr algn="ctr"/>
            <a:r>
              <a:rPr lang="en-US" dirty="0">
                <a:latin typeface="Times" charset="0"/>
                <a:ea typeface="MS PGothic" charset="0"/>
              </a:rPr>
              <a:t>In other words…</a:t>
            </a:r>
            <a:r>
              <a:rPr lang="en-US" b="1" dirty="0">
                <a:latin typeface="Times" charset="0"/>
                <a:ea typeface="MS PGothic" charset="0"/>
              </a:rPr>
              <a:t>Stories put the whole brain to work.</a:t>
            </a:r>
          </a:p>
          <a:p>
            <a:pPr marL="0" indent="0" algn="ctr">
              <a:buNone/>
            </a:pPr>
            <a:endParaRPr lang="en-US" i="1" dirty="0">
              <a:latin typeface="Times" charset="0"/>
              <a:ea typeface="MS PGothic" charset="0"/>
            </a:endParaRPr>
          </a:p>
        </p:txBody>
      </p:sp>
    </p:spTree>
    <p:extLst>
      <p:ext uri="{BB962C8B-B14F-4D97-AF65-F5344CB8AC3E}">
        <p14:creationId xmlns:p14="http://schemas.microsoft.com/office/powerpoint/2010/main" val="370520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3" name="Rectangle 2"/>
          <p:cNvSpPr/>
          <p:nvPr/>
        </p:nvSpPr>
        <p:spPr>
          <a:xfrm>
            <a:off x="533400" y="3346609"/>
            <a:ext cx="7924800" cy="1938992"/>
          </a:xfrm>
          <a:prstGeom prst="rect">
            <a:avLst/>
          </a:prstGeom>
        </p:spPr>
        <p:txBody>
          <a:bodyPr wrap="square">
            <a:spAutoFit/>
          </a:bodyPr>
          <a:lstStyle/>
          <a:p>
            <a:r>
              <a:rPr lang="en-US" dirty="0" smtClean="0"/>
              <a:t>We are wired for story</a:t>
            </a:r>
            <a:r>
              <a:rPr lang="is-IS" dirty="0" smtClean="0"/>
              <a:t>…Neuroeconomist Paul Zak has found that hearing a story – a narrative with a beginning, middle, and end – causes our brains to release cortisol and oxytocin.  These chemicals trigger the uniquely human abilities to connect, empathize, and make meaning. Story is literally in our DNA.</a:t>
            </a:r>
            <a:endParaRPr lang="en-US" sz="1800" dirty="0"/>
          </a:p>
        </p:txBody>
      </p:sp>
      <p:sp>
        <p:nvSpPr>
          <p:cNvPr id="4" name="Rectangle 3"/>
          <p:cNvSpPr/>
          <p:nvPr/>
        </p:nvSpPr>
        <p:spPr>
          <a:xfrm>
            <a:off x="838200" y="2121694"/>
            <a:ext cx="7391400" cy="1231106"/>
          </a:xfrm>
          <a:prstGeom prst="rect">
            <a:avLst/>
          </a:prstGeom>
        </p:spPr>
        <p:txBody>
          <a:bodyPr wrap="square">
            <a:spAutoFit/>
          </a:bodyPr>
          <a:lstStyle/>
          <a:p>
            <a:pPr algn="ctr"/>
            <a:r>
              <a:rPr lang="en-US" sz="3200" b="1" i="1" dirty="0" smtClean="0"/>
              <a:t>Rising Strong</a:t>
            </a:r>
          </a:p>
          <a:p>
            <a:pPr algn="ctr"/>
            <a:r>
              <a:rPr lang="en-US" sz="1800" dirty="0" err="1" smtClean="0"/>
              <a:t>Brene</a:t>
            </a:r>
            <a:r>
              <a:rPr lang="en-US" sz="1800" dirty="0" smtClean="0"/>
              <a:t> Brown</a:t>
            </a:r>
            <a:endParaRPr lang="en-US" sz="1800" dirty="0"/>
          </a:p>
          <a:p>
            <a:pPr algn="ctr"/>
            <a:endParaRPr lang="en-US" b="1"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842220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504950"/>
            <a:ext cx="87042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861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12" name="TextBox 11"/>
          <p:cNvSpPr txBox="1"/>
          <p:nvPr/>
        </p:nvSpPr>
        <p:spPr>
          <a:xfrm>
            <a:off x="1" y="1475239"/>
            <a:ext cx="9144000" cy="861774"/>
          </a:xfrm>
          <a:prstGeom prst="rect">
            <a:avLst/>
          </a:prstGeom>
          <a:noFill/>
        </p:spPr>
        <p:txBody>
          <a:bodyPr wrap="square" rtlCol="0">
            <a:spAutoFit/>
          </a:bodyPr>
          <a:lstStyle/>
          <a:p>
            <a:pPr algn="ctr"/>
            <a:r>
              <a:rPr lang="en-US" sz="3200" dirty="0" smtClean="0">
                <a:latin typeface="Times New Roman"/>
                <a:cs typeface="Times New Roman"/>
              </a:rPr>
              <a:t>“Millennial Parents are Driving a Market Shift”</a:t>
            </a:r>
          </a:p>
          <a:p>
            <a:pPr algn="ctr"/>
            <a:r>
              <a:rPr lang="en-US" sz="1800" dirty="0" smtClean="0">
                <a:latin typeface="Times New Roman"/>
                <a:cs typeface="Times New Roman"/>
              </a:rPr>
              <a:t>Aaron C. Cooper for NAIS</a:t>
            </a:r>
            <a:endParaRPr lang="en-US" sz="1800" dirty="0">
              <a:latin typeface="Times New Roman"/>
              <a:cs typeface="Times New Roman"/>
            </a:endParaRPr>
          </a:p>
        </p:txBody>
      </p:sp>
      <p:sp>
        <p:nvSpPr>
          <p:cNvPr id="3" name="Rectangle 2"/>
          <p:cNvSpPr/>
          <p:nvPr/>
        </p:nvSpPr>
        <p:spPr>
          <a:xfrm>
            <a:off x="152400" y="2423786"/>
            <a:ext cx="8839200" cy="4662814"/>
          </a:xfrm>
          <a:prstGeom prst="rect">
            <a:avLst/>
          </a:prstGeom>
        </p:spPr>
        <p:txBody>
          <a:bodyPr wrap="square">
            <a:spAutoFit/>
          </a:bodyPr>
          <a:lstStyle/>
          <a:p>
            <a:r>
              <a:rPr lang="en-US" dirty="0"/>
              <a:t>As the cost of independent school education continues to outpace inflation and new educational options abound, schools are struggling with branding their offerings in a way that resonates with today’s consumers. Independent school leaders have traditionally defined their schools through their missions and traditions. </a:t>
            </a:r>
            <a:r>
              <a:rPr lang="en-US" b="1" dirty="0"/>
              <a:t>But today’s consumers want to be seduced by marketing, and parents are increasingly looking at independent school as a luxury product</a:t>
            </a:r>
            <a:r>
              <a:rPr lang="en-US" dirty="0"/>
              <a:t>, making the “if we build and maintain it they will come” model unsustainable. </a:t>
            </a:r>
            <a:endParaRPr lang="en-US" dirty="0" smtClean="0"/>
          </a:p>
          <a:p>
            <a:endParaRPr lang="en-US" sz="900" dirty="0"/>
          </a:p>
          <a:p>
            <a:r>
              <a:rPr lang="en-US" dirty="0" smtClean="0"/>
              <a:t>So what’s the best way for schools to demonstrate our value and tell our stories? </a:t>
            </a:r>
            <a:r>
              <a:rPr lang="en-US" b="1" dirty="0" smtClean="0"/>
              <a:t>By getting parents to do it for us.</a:t>
            </a:r>
          </a:p>
          <a:p>
            <a:endParaRPr lang="en-US" dirty="0"/>
          </a:p>
          <a:p>
            <a:endParaRPr lang="en-US" dirty="0"/>
          </a:p>
        </p:txBody>
      </p:sp>
      <p:sp>
        <p:nvSpPr>
          <p:cNvPr id="8"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2032551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12" name="TextBox 11"/>
          <p:cNvSpPr txBox="1"/>
          <p:nvPr/>
        </p:nvSpPr>
        <p:spPr>
          <a:xfrm>
            <a:off x="1" y="1475239"/>
            <a:ext cx="9144000" cy="861774"/>
          </a:xfrm>
          <a:prstGeom prst="rect">
            <a:avLst/>
          </a:prstGeom>
          <a:noFill/>
        </p:spPr>
        <p:txBody>
          <a:bodyPr wrap="square" rtlCol="0">
            <a:spAutoFit/>
          </a:bodyPr>
          <a:lstStyle/>
          <a:p>
            <a:pPr algn="ctr"/>
            <a:r>
              <a:rPr lang="en-US" sz="3200" dirty="0" smtClean="0">
                <a:latin typeface="Times New Roman"/>
                <a:cs typeface="Times New Roman"/>
              </a:rPr>
              <a:t>“Millennial Parents are Driving a Market Shift”</a:t>
            </a:r>
          </a:p>
          <a:p>
            <a:pPr algn="ctr"/>
            <a:r>
              <a:rPr lang="en-US" sz="1800" dirty="0" smtClean="0">
                <a:latin typeface="Times New Roman"/>
                <a:cs typeface="Times New Roman"/>
              </a:rPr>
              <a:t>Aaron C. Cooper for NAIS</a:t>
            </a:r>
            <a:endParaRPr lang="en-US" sz="1800" dirty="0">
              <a:latin typeface="Times New Roman"/>
              <a:cs typeface="Times New Roman"/>
            </a:endParaRPr>
          </a:p>
        </p:txBody>
      </p:sp>
      <p:sp>
        <p:nvSpPr>
          <p:cNvPr id="3" name="Rectangle 2"/>
          <p:cNvSpPr/>
          <p:nvPr/>
        </p:nvSpPr>
        <p:spPr>
          <a:xfrm>
            <a:off x="228600" y="2591812"/>
            <a:ext cx="8839200" cy="830997"/>
          </a:xfrm>
          <a:prstGeom prst="rect">
            <a:avLst/>
          </a:prstGeom>
        </p:spPr>
        <p:txBody>
          <a:bodyPr wrap="square">
            <a:spAutoFit/>
          </a:bodyPr>
          <a:lstStyle/>
          <a:p>
            <a:pPr algn="ctr"/>
            <a:endParaRPr lang="en-US" dirty="0" smtClean="0"/>
          </a:p>
          <a:p>
            <a:pPr algn="ctr"/>
            <a:endParaRPr lang="en-US" dirty="0"/>
          </a:p>
        </p:txBody>
      </p:sp>
      <p:sp>
        <p:nvSpPr>
          <p:cNvPr id="4" name="Rectangle 3"/>
          <p:cNvSpPr/>
          <p:nvPr/>
        </p:nvSpPr>
        <p:spPr>
          <a:xfrm>
            <a:off x="228600" y="2459504"/>
            <a:ext cx="8763000" cy="1200328"/>
          </a:xfrm>
          <a:prstGeom prst="rect">
            <a:avLst/>
          </a:prstGeom>
        </p:spPr>
        <p:txBody>
          <a:bodyPr wrap="square">
            <a:spAutoFit/>
          </a:bodyPr>
          <a:lstStyle/>
          <a:p>
            <a:r>
              <a:rPr lang="en-US" b="1" dirty="0"/>
              <a:t>They want their purchases to say something about them—what kind of people they are, what kinds of things they value, and what kinds of experiences they seek.</a:t>
            </a:r>
          </a:p>
        </p:txBody>
      </p:sp>
      <p:sp>
        <p:nvSpPr>
          <p:cNvPr id="5" name="Rectangle 4"/>
          <p:cNvSpPr/>
          <p:nvPr/>
        </p:nvSpPr>
        <p:spPr>
          <a:xfrm>
            <a:off x="228600" y="3810000"/>
            <a:ext cx="8686800" cy="2308324"/>
          </a:xfrm>
          <a:prstGeom prst="rect">
            <a:avLst/>
          </a:prstGeom>
        </p:spPr>
        <p:txBody>
          <a:bodyPr wrap="square">
            <a:spAutoFit/>
          </a:bodyPr>
          <a:lstStyle/>
          <a:p>
            <a:r>
              <a:rPr lang="en-US" dirty="0"/>
              <a:t>If schools want to get millennial families to take ownership of our stories and tell them as their own, we need to </a:t>
            </a:r>
            <a:r>
              <a:rPr lang="en-US" b="1" dirty="0"/>
              <a:t>highlight attributes that authentically appeal to them and be eager to partner with them and take their suggestions seriously so that they are co-creating the environment in which they want to raise their children—and the brand with which they want to be associated.</a:t>
            </a:r>
          </a:p>
        </p:txBody>
      </p:sp>
      <p:sp>
        <p:nvSpPr>
          <p:cNvPr id="10"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330779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12" name="TextBox 11"/>
          <p:cNvSpPr txBox="1"/>
          <p:nvPr/>
        </p:nvSpPr>
        <p:spPr>
          <a:xfrm>
            <a:off x="1" y="1475239"/>
            <a:ext cx="9144000" cy="861774"/>
          </a:xfrm>
          <a:prstGeom prst="rect">
            <a:avLst/>
          </a:prstGeom>
          <a:noFill/>
        </p:spPr>
        <p:txBody>
          <a:bodyPr wrap="square" rtlCol="0">
            <a:spAutoFit/>
          </a:bodyPr>
          <a:lstStyle/>
          <a:p>
            <a:pPr algn="ctr"/>
            <a:r>
              <a:rPr lang="en-US" sz="3200" dirty="0" smtClean="0">
                <a:latin typeface="Times New Roman"/>
                <a:cs typeface="Times New Roman"/>
              </a:rPr>
              <a:t>“Millennial Parents are Driving a Market Shift”</a:t>
            </a:r>
          </a:p>
          <a:p>
            <a:pPr algn="ctr"/>
            <a:r>
              <a:rPr lang="en-US" sz="1800" dirty="0" smtClean="0">
                <a:latin typeface="Times New Roman"/>
                <a:cs typeface="Times New Roman"/>
              </a:rPr>
              <a:t>Aaron C. Cooper for NAIS</a:t>
            </a:r>
            <a:endParaRPr lang="en-US" sz="1800" dirty="0">
              <a:latin typeface="Times New Roman"/>
              <a:cs typeface="Times New Roman"/>
            </a:endParaRPr>
          </a:p>
        </p:txBody>
      </p:sp>
      <p:sp>
        <p:nvSpPr>
          <p:cNvPr id="3" name="Rectangle 2"/>
          <p:cNvSpPr/>
          <p:nvPr/>
        </p:nvSpPr>
        <p:spPr>
          <a:xfrm>
            <a:off x="228600" y="2591812"/>
            <a:ext cx="8839200" cy="830997"/>
          </a:xfrm>
          <a:prstGeom prst="rect">
            <a:avLst/>
          </a:prstGeom>
        </p:spPr>
        <p:txBody>
          <a:bodyPr wrap="square">
            <a:spAutoFit/>
          </a:bodyPr>
          <a:lstStyle/>
          <a:p>
            <a:pPr algn="ctr"/>
            <a:endParaRPr lang="en-US" dirty="0" smtClean="0"/>
          </a:p>
          <a:p>
            <a:pPr algn="ctr"/>
            <a:endParaRPr lang="en-US" dirty="0"/>
          </a:p>
        </p:txBody>
      </p:sp>
      <p:sp>
        <p:nvSpPr>
          <p:cNvPr id="6" name="Rectangle 5"/>
          <p:cNvSpPr/>
          <p:nvPr/>
        </p:nvSpPr>
        <p:spPr>
          <a:xfrm>
            <a:off x="152400" y="2286299"/>
            <a:ext cx="8915400" cy="4524315"/>
          </a:xfrm>
          <a:prstGeom prst="rect">
            <a:avLst/>
          </a:prstGeom>
        </p:spPr>
        <p:txBody>
          <a:bodyPr wrap="square">
            <a:spAutoFit/>
          </a:bodyPr>
          <a:lstStyle/>
          <a:p>
            <a:r>
              <a:rPr lang="en-US" dirty="0" err="1"/>
              <a:t>Millennials</a:t>
            </a:r>
            <a:r>
              <a:rPr lang="en-US" dirty="0"/>
              <a:t> have grown up with a wealth of information at their fingertips. For instance, when we promote small class sizes, they are </a:t>
            </a:r>
            <a:r>
              <a:rPr lang="en-US" dirty="0" err="1"/>
              <a:t>Googling</a:t>
            </a:r>
            <a:r>
              <a:rPr lang="en-US" dirty="0"/>
              <a:t> the relevant research (and perhaps finding class size doesn’t always matter quite as much as we suggest). An emphasis on “traditional values” may lead them to question how inclusive and innovative our schools are. While we as school leaders take comfort in the fact that our marketing matches our missions, we may be leaving out families who are looking for the latest pedagogy or a focus on extensive parent involvement. </a:t>
            </a:r>
            <a:r>
              <a:rPr lang="en-US" b="1" dirty="0"/>
              <a:t>How would the millennial luxury buyer see themselves reflected in a brand that doesn’t seem to set itself apart as something as unique as their child?</a:t>
            </a:r>
          </a:p>
          <a:p>
            <a:endParaRPr lang="en-US" dirty="0"/>
          </a:p>
        </p:txBody>
      </p:sp>
      <p:sp>
        <p:nvSpPr>
          <p:cNvPr id="10"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1475301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3276600" y="0"/>
            <a:ext cx="5562600" cy="838200"/>
          </a:xfrm>
          <a:prstGeom prst="rect">
            <a:avLst/>
          </a:prstGeom>
          <a:noFill/>
          <a:ln w="9525">
            <a:noFill/>
            <a:miter lim="800000"/>
            <a:headEnd/>
            <a:tailEnd/>
          </a:ln>
        </p:spPr>
        <p:txBody>
          <a:bodyPr anchor="ctr"/>
          <a:lstStyle/>
          <a:p>
            <a:pPr algn="ctr"/>
            <a:endParaRPr lang="en-US" b="1" i="1" dirty="0">
              <a:solidFill>
                <a:srgbClr val="FFFFFF"/>
              </a:solidFill>
            </a:endParaRPr>
          </a:p>
          <a:p>
            <a:pPr algn="ctr"/>
            <a:endParaRPr lang="en-US" b="1" i="1" dirty="0">
              <a:solidFill>
                <a:schemeClr val="bg1"/>
              </a:solidFill>
              <a:latin typeface="Times New Roman"/>
            </a:endParaRPr>
          </a:p>
        </p:txBody>
      </p:sp>
      <p:sp>
        <p:nvSpPr>
          <p:cNvPr id="2" name="TextBox 1"/>
          <p:cNvSpPr txBox="1"/>
          <p:nvPr/>
        </p:nvSpPr>
        <p:spPr>
          <a:xfrm>
            <a:off x="762000" y="1905000"/>
            <a:ext cx="6629400" cy="461665"/>
          </a:xfrm>
          <a:prstGeom prst="rect">
            <a:avLst/>
          </a:prstGeom>
          <a:noFill/>
        </p:spPr>
        <p:txBody>
          <a:bodyPr wrap="square" rtlCol="0">
            <a:spAutoFit/>
          </a:bodyPr>
          <a:lstStyle/>
          <a:p>
            <a:endParaRPr lang="en-US" dirty="0"/>
          </a:p>
        </p:txBody>
      </p:sp>
      <p:sp>
        <p:nvSpPr>
          <p:cNvPr id="12" name="TextBox 11"/>
          <p:cNvSpPr txBox="1"/>
          <p:nvPr/>
        </p:nvSpPr>
        <p:spPr>
          <a:xfrm>
            <a:off x="1" y="1475239"/>
            <a:ext cx="9144000" cy="861774"/>
          </a:xfrm>
          <a:prstGeom prst="rect">
            <a:avLst/>
          </a:prstGeom>
          <a:noFill/>
        </p:spPr>
        <p:txBody>
          <a:bodyPr wrap="square" rtlCol="0">
            <a:spAutoFit/>
          </a:bodyPr>
          <a:lstStyle/>
          <a:p>
            <a:pPr algn="ctr"/>
            <a:r>
              <a:rPr lang="en-US" sz="3200" dirty="0" smtClean="0">
                <a:latin typeface="Times New Roman"/>
                <a:cs typeface="Times New Roman"/>
              </a:rPr>
              <a:t>“Millennial Parents are Driving a Market Shift”</a:t>
            </a:r>
          </a:p>
          <a:p>
            <a:pPr algn="ctr"/>
            <a:r>
              <a:rPr lang="en-US" sz="1800" dirty="0" smtClean="0">
                <a:latin typeface="Times New Roman"/>
                <a:cs typeface="Times New Roman"/>
              </a:rPr>
              <a:t>Aaron C. Cooper for NAIS</a:t>
            </a:r>
            <a:endParaRPr lang="en-US" sz="1800" dirty="0">
              <a:latin typeface="Times New Roman"/>
              <a:cs typeface="Times New Roman"/>
            </a:endParaRPr>
          </a:p>
        </p:txBody>
      </p:sp>
      <p:sp>
        <p:nvSpPr>
          <p:cNvPr id="3" name="Rectangle 2"/>
          <p:cNvSpPr/>
          <p:nvPr/>
        </p:nvSpPr>
        <p:spPr>
          <a:xfrm>
            <a:off x="228600" y="2591812"/>
            <a:ext cx="8839200" cy="830997"/>
          </a:xfrm>
          <a:prstGeom prst="rect">
            <a:avLst/>
          </a:prstGeom>
        </p:spPr>
        <p:txBody>
          <a:bodyPr wrap="square">
            <a:spAutoFit/>
          </a:bodyPr>
          <a:lstStyle/>
          <a:p>
            <a:pPr algn="ctr"/>
            <a:endParaRPr lang="en-US" dirty="0" smtClean="0"/>
          </a:p>
          <a:p>
            <a:pPr algn="ctr"/>
            <a:endParaRPr lang="en-US" dirty="0"/>
          </a:p>
        </p:txBody>
      </p:sp>
      <p:sp>
        <p:nvSpPr>
          <p:cNvPr id="4" name="Rectangle 3"/>
          <p:cNvSpPr/>
          <p:nvPr/>
        </p:nvSpPr>
        <p:spPr>
          <a:xfrm>
            <a:off x="152400" y="2362200"/>
            <a:ext cx="8839200" cy="3785652"/>
          </a:xfrm>
          <a:prstGeom prst="rect">
            <a:avLst/>
          </a:prstGeom>
        </p:spPr>
        <p:txBody>
          <a:bodyPr wrap="square">
            <a:spAutoFit/>
          </a:bodyPr>
          <a:lstStyle/>
          <a:p>
            <a:r>
              <a:rPr lang="en-US" b="1" dirty="0"/>
              <a:t>Parents increasingly want a school that speaks well of the type of people that they are (and aspire to be) and that enhances their “personal brand.” </a:t>
            </a:r>
            <a:r>
              <a:rPr lang="en-US" dirty="0"/>
              <a:t>A focus on marketing our core product of an excellent education isn’t enough and will not provide the emotional connection families need to effectively tell our school’s story in the same way they evangelize about a meal kit or workout routine on social media. Word-of-mouth publicity remains the single most important factor driving people to our schools, and </a:t>
            </a:r>
            <a:r>
              <a:rPr lang="en-US" b="1" dirty="0"/>
              <a:t>parents-turned-evangelists are our salespeople whether they are across the coffee table or behind a screen.</a:t>
            </a:r>
          </a:p>
        </p:txBody>
      </p:sp>
      <p:sp>
        <p:nvSpPr>
          <p:cNvPr id="10" name="Rectangle 2"/>
          <p:cNvSpPr>
            <a:spLocks noChangeArrowheads="1"/>
          </p:cNvSpPr>
          <p:nvPr/>
        </p:nvSpPr>
        <p:spPr bwMode="auto">
          <a:xfrm>
            <a:off x="2286000" y="381000"/>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rgbClr val="FFFFFF"/>
                </a:solidFill>
              </a:rPr>
              <a:t>Enrollment Management Workshop</a:t>
            </a:r>
            <a:endParaRPr lang="en-US" sz="2800" b="1" dirty="0">
              <a:solidFill>
                <a:srgbClr val="FFFFFF"/>
              </a:solidFill>
            </a:endParaRPr>
          </a:p>
          <a:p>
            <a:pPr algn="ctr"/>
            <a:r>
              <a:rPr lang="en-US" i="1" dirty="0" smtClean="0">
                <a:solidFill>
                  <a:srgbClr val="FFFFFF"/>
                </a:solidFill>
              </a:rPr>
              <a:t>Diocese of Dallas</a:t>
            </a:r>
            <a:endParaRPr lang="en-US" i="1" dirty="0">
              <a:solidFill>
                <a:srgbClr val="FFFFFF"/>
              </a:solidFill>
            </a:endParaRPr>
          </a:p>
        </p:txBody>
      </p:sp>
    </p:spTree>
    <p:extLst>
      <p:ext uri="{BB962C8B-B14F-4D97-AF65-F5344CB8AC3E}">
        <p14:creationId xmlns:p14="http://schemas.microsoft.com/office/powerpoint/2010/main" val="2463233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3246</TotalTime>
  <Words>1455</Words>
  <Application>Microsoft Macintosh PowerPoint</Application>
  <PresentationFormat>On-screen Show (4:3)</PresentationFormat>
  <Paragraphs>241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XBHS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Donahue</dc:creator>
  <cp:lastModifiedBy>padua padua</cp:lastModifiedBy>
  <cp:revision>264</cp:revision>
  <cp:lastPrinted>2017-11-13T14:35:29Z</cp:lastPrinted>
  <dcterms:created xsi:type="dcterms:W3CDTF">2005-06-18T14:07:13Z</dcterms:created>
  <dcterms:modified xsi:type="dcterms:W3CDTF">2019-02-03T12:53:46Z</dcterms:modified>
</cp:coreProperties>
</file>